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4"/>
  </p:sldMasterIdLst>
  <p:notesMasterIdLst>
    <p:notesMasterId r:id="rId33"/>
  </p:notesMasterIdLst>
  <p:sldIdLst>
    <p:sldId id="262" r:id="rId5"/>
    <p:sldId id="553" r:id="rId6"/>
    <p:sldId id="548" r:id="rId7"/>
    <p:sldId id="549" r:id="rId8"/>
    <p:sldId id="566" r:id="rId9"/>
    <p:sldId id="556" r:id="rId10"/>
    <p:sldId id="560" r:id="rId11"/>
    <p:sldId id="561" r:id="rId12"/>
    <p:sldId id="530" r:id="rId13"/>
    <p:sldId id="562" r:id="rId14"/>
    <p:sldId id="526" r:id="rId15"/>
    <p:sldId id="527" r:id="rId16"/>
    <p:sldId id="563" r:id="rId17"/>
    <p:sldId id="525" r:id="rId18"/>
    <p:sldId id="554" r:id="rId19"/>
    <p:sldId id="555" r:id="rId20"/>
    <p:sldId id="550" r:id="rId21"/>
    <p:sldId id="533" r:id="rId22"/>
    <p:sldId id="535" r:id="rId23"/>
    <p:sldId id="537" r:id="rId24"/>
    <p:sldId id="565" r:id="rId25"/>
    <p:sldId id="543" r:id="rId26"/>
    <p:sldId id="544" r:id="rId27"/>
    <p:sldId id="542" r:id="rId28"/>
    <p:sldId id="538" r:id="rId29"/>
    <p:sldId id="567" r:id="rId30"/>
    <p:sldId id="547" r:id="rId31"/>
    <p:sldId id="532" r:id="rId3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152" userDrawn="1">
          <p15:clr>
            <a:srgbClr val="A4A3A4"/>
          </p15:clr>
        </p15:guide>
        <p15:guide id="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outin Sherrill" initials="BS" lastIdx="5" clrIdx="0">
    <p:extLst>
      <p:ext uri="{19B8F6BF-5375-455C-9EA6-DF929625EA0E}">
        <p15:presenceInfo xmlns:p15="http://schemas.microsoft.com/office/powerpoint/2012/main" userId="fbc843048e8186d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7BA91"/>
    <a:srgbClr val="E0E0E0"/>
    <a:srgbClr val="C0C0C0"/>
    <a:srgbClr val="959595"/>
    <a:srgbClr val="F4F0D8"/>
    <a:srgbClr val="EE6060"/>
    <a:srgbClr val="F0EBCC"/>
    <a:srgbClr val="A365D1"/>
    <a:srgbClr val="FF4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03" autoAdjust="0"/>
    <p:restoredTop sz="81933" autoAdjust="0"/>
  </p:normalViewPr>
  <p:slideViewPr>
    <p:cSldViewPr showGuides="1">
      <p:cViewPr varScale="1">
        <p:scale>
          <a:sx n="52" d="100"/>
          <a:sy n="52" d="100"/>
        </p:scale>
        <p:origin x="1356" y="56"/>
      </p:cViewPr>
      <p:guideLst>
        <p:guide orient="horz" pos="2160"/>
        <p:guide pos="3840"/>
        <p:guide orient="horz" pos="1152"/>
        <p:guide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0" d="100"/>
        <a:sy n="120" d="100"/>
      </p:scale>
      <p:origin x="0" y="-267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63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39B2B305-300B-4167-A4B3-21FA3FCE13F6}" type="datetimeFigureOut">
              <a:rPr lang="en-US" smtClean="0"/>
              <a:t>11/7/2017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0C62E024-B930-43FB-80BF-DC020D8053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750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2E024-B930-43FB-80BF-DC020D80538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1140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2E024-B930-43FB-80BF-DC020D80538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8955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2E024-B930-43FB-80BF-DC020D80538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746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2E024-B930-43FB-80BF-DC020D80538A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3327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2E024-B930-43FB-80BF-DC020D80538A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8993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2E024-B930-43FB-80BF-DC020D80538A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5078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2E024-B930-43FB-80BF-DC020D80538A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746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2E024-B930-43FB-80BF-DC020D80538A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896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 with new information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2E024-B930-43FB-80BF-DC020D80538A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5517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2E024-B930-43FB-80BF-DC020D80538A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0761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2E024-B930-43FB-80BF-DC020D80538A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101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2E024-B930-43FB-80BF-DC020D80538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603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2E024-B930-43FB-80BF-DC020D80538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478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2E024-B930-43FB-80BF-DC020D80538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509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Preferred location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2E024-B930-43FB-80BF-DC020D80538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009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2E024-B930-43FB-80BF-DC020D80538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68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2E024-B930-43FB-80BF-DC020D80538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361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2E024-B930-43FB-80BF-DC020D80538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427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2E024-B930-43FB-80BF-DC020D80538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451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-6330" y="0"/>
            <a:ext cx="12203548" cy="6858000"/>
          </a:xfrm>
          <a:custGeom>
            <a:avLst/>
            <a:gdLst>
              <a:gd name="connsiteX0" fmla="*/ 0 w 12203548"/>
              <a:gd name="connsiteY0" fmla="*/ 914400 h 6858000"/>
              <a:gd name="connsiteX1" fmla="*/ 7227801 w 12203548"/>
              <a:gd name="connsiteY1" fmla="*/ 926926 h 6858000"/>
              <a:gd name="connsiteX2" fmla="*/ 6690748 w 12203548"/>
              <a:gd name="connsiteY2" fmla="*/ 4114800 h 6858000"/>
              <a:gd name="connsiteX3" fmla="*/ 1566 w 12203548"/>
              <a:gd name="connsiteY3" fmla="*/ 4114800 h 6858000"/>
              <a:gd name="connsiteX4" fmla="*/ 7629461 w 12203548"/>
              <a:gd name="connsiteY4" fmla="*/ 0 h 6858000"/>
              <a:gd name="connsiteX5" fmla="*/ 12198329 w 12203548"/>
              <a:gd name="connsiteY5" fmla="*/ 0 h 6858000"/>
              <a:gd name="connsiteX6" fmla="*/ 12203548 w 12203548"/>
              <a:gd name="connsiteY6" fmla="*/ 6858000 h 6858000"/>
              <a:gd name="connsiteX7" fmla="*/ 6407129 w 12203548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3548" h="6858000">
                <a:moveTo>
                  <a:pt x="0" y="914400"/>
                </a:moveTo>
                <a:lnTo>
                  <a:pt x="7227801" y="926926"/>
                </a:lnTo>
                <a:lnTo>
                  <a:pt x="6690748" y="4114800"/>
                </a:lnTo>
                <a:lnTo>
                  <a:pt x="1566" y="4114800"/>
                </a:lnTo>
                <a:close/>
                <a:moveTo>
                  <a:pt x="7629461" y="0"/>
                </a:moveTo>
                <a:lnTo>
                  <a:pt x="12198329" y="0"/>
                </a:lnTo>
                <a:cubicBezTo>
                  <a:pt x="12200069" y="2286000"/>
                  <a:pt x="12201808" y="4572000"/>
                  <a:pt x="12203548" y="6858000"/>
                </a:cubicBezTo>
                <a:lnTo>
                  <a:pt x="6407129" y="685800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50773" y="1143026"/>
            <a:ext cx="5893862" cy="1828780"/>
          </a:xfrm>
        </p:spPr>
        <p:txBody>
          <a:bodyPr anchor="b" anchorCtr="0">
            <a:noAutofit/>
          </a:bodyPr>
          <a:lstStyle>
            <a:lvl1pPr algn="l">
              <a:defRPr sz="4000" i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50771" y="3100745"/>
            <a:ext cx="5893863" cy="565701"/>
          </a:xfrm>
        </p:spPr>
        <p:txBody>
          <a:bodyPr>
            <a:noAutofit/>
          </a:bodyPr>
          <a:lstStyle>
            <a:lvl1pPr marL="0" indent="0" algn="l">
              <a:buNone/>
              <a:defRPr sz="2400" i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680132" y="5943600"/>
            <a:ext cx="1523504" cy="454624"/>
            <a:chOff x="680132" y="6122132"/>
            <a:chExt cx="925220" cy="276092"/>
          </a:xfrm>
        </p:grpSpPr>
        <p:sp>
          <p:nvSpPr>
            <p:cNvPr id="6" name="Freeform 90"/>
            <p:cNvSpPr>
              <a:spLocks/>
            </p:cNvSpPr>
            <p:nvPr/>
          </p:nvSpPr>
          <p:spPr bwMode="auto">
            <a:xfrm>
              <a:off x="680132" y="6126948"/>
              <a:ext cx="259683" cy="266461"/>
            </a:xfrm>
            <a:custGeom>
              <a:avLst/>
              <a:gdLst>
                <a:gd name="T0" fmla="*/ 400314 w 970"/>
                <a:gd name="T1" fmla="*/ 337344 h 996"/>
                <a:gd name="T2" fmla="*/ 412309 w 970"/>
                <a:gd name="T3" fmla="*/ 337344 h 996"/>
                <a:gd name="T4" fmla="*/ 434798 w 970"/>
                <a:gd name="T5" fmla="*/ 332846 h 996"/>
                <a:gd name="T6" fmla="*/ 455789 w 970"/>
                <a:gd name="T7" fmla="*/ 325349 h 996"/>
                <a:gd name="T8" fmla="*/ 473780 w 970"/>
                <a:gd name="T9" fmla="*/ 314854 h 996"/>
                <a:gd name="T10" fmla="*/ 488773 w 970"/>
                <a:gd name="T11" fmla="*/ 301360 h 996"/>
                <a:gd name="T12" fmla="*/ 500768 w 970"/>
                <a:gd name="T13" fmla="*/ 284868 h 996"/>
                <a:gd name="T14" fmla="*/ 508264 w 970"/>
                <a:gd name="T15" fmla="*/ 266876 h 996"/>
                <a:gd name="T16" fmla="*/ 512762 w 970"/>
                <a:gd name="T17" fmla="*/ 245886 h 996"/>
                <a:gd name="T18" fmla="*/ 512762 w 970"/>
                <a:gd name="T19" fmla="*/ 233892 h 996"/>
                <a:gd name="T20" fmla="*/ 508264 w 970"/>
                <a:gd name="T21" fmla="*/ 200907 h 996"/>
                <a:gd name="T22" fmla="*/ 491772 w 970"/>
                <a:gd name="T23" fmla="*/ 178417 h 996"/>
                <a:gd name="T24" fmla="*/ 464785 w 970"/>
                <a:gd name="T25" fmla="*/ 164924 h 996"/>
                <a:gd name="T26" fmla="*/ 431800 w 970"/>
                <a:gd name="T27" fmla="*/ 160426 h 996"/>
                <a:gd name="T28" fmla="*/ 209903 w 970"/>
                <a:gd name="T29" fmla="*/ 746654 h 996"/>
                <a:gd name="T30" fmla="*/ 131939 w 970"/>
                <a:gd name="T31" fmla="*/ 0 h 996"/>
                <a:gd name="T32" fmla="*/ 449792 w 970"/>
                <a:gd name="T33" fmla="*/ 0 h 996"/>
                <a:gd name="T34" fmla="*/ 512762 w 970"/>
                <a:gd name="T35" fmla="*/ 4498 h 996"/>
                <a:gd name="T36" fmla="*/ 566737 w 970"/>
                <a:gd name="T37" fmla="*/ 16492 h 996"/>
                <a:gd name="T38" fmla="*/ 614715 w 970"/>
                <a:gd name="T39" fmla="*/ 35983 h 996"/>
                <a:gd name="T40" fmla="*/ 655196 w 970"/>
                <a:gd name="T41" fmla="*/ 62971 h 996"/>
                <a:gd name="T42" fmla="*/ 686682 w 970"/>
                <a:gd name="T43" fmla="*/ 94456 h 996"/>
                <a:gd name="T44" fmla="*/ 709171 w 970"/>
                <a:gd name="T45" fmla="*/ 133438 h 996"/>
                <a:gd name="T46" fmla="*/ 722665 w 970"/>
                <a:gd name="T47" fmla="*/ 176918 h 996"/>
                <a:gd name="T48" fmla="*/ 727163 w 970"/>
                <a:gd name="T49" fmla="*/ 226395 h 996"/>
                <a:gd name="T50" fmla="*/ 727163 w 970"/>
                <a:gd name="T51" fmla="*/ 250384 h 996"/>
                <a:gd name="T52" fmla="*/ 718167 w 970"/>
                <a:gd name="T53" fmla="*/ 296862 h 996"/>
                <a:gd name="T54" fmla="*/ 703174 w 970"/>
                <a:gd name="T55" fmla="*/ 335844 h 996"/>
                <a:gd name="T56" fmla="*/ 680685 w 970"/>
                <a:gd name="T57" fmla="*/ 371828 h 996"/>
                <a:gd name="T58" fmla="*/ 652198 w 970"/>
                <a:gd name="T59" fmla="*/ 401814 h 996"/>
                <a:gd name="T60" fmla="*/ 617714 w 970"/>
                <a:gd name="T61" fmla="*/ 427302 h 996"/>
                <a:gd name="T62" fmla="*/ 580231 w 970"/>
                <a:gd name="T63" fmla="*/ 448292 h 996"/>
                <a:gd name="T64" fmla="*/ 539750 w 970"/>
                <a:gd name="T65" fmla="*/ 463285 h 996"/>
                <a:gd name="T66" fmla="*/ 631207 w 970"/>
                <a:gd name="T67" fmla="*/ 746654 h 996"/>
                <a:gd name="T68" fmla="*/ 277371 w 970"/>
                <a:gd name="T69" fmla="*/ 367330 h 99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70" h="996">
                  <a:moveTo>
                    <a:pt x="376" y="450"/>
                  </a:moveTo>
                  <a:lnTo>
                    <a:pt x="534" y="450"/>
                  </a:lnTo>
                  <a:lnTo>
                    <a:pt x="550" y="450"/>
                  </a:lnTo>
                  <a:lnTo>
                    <a:pt x="566" y="448"/>
                  </a:lnTo>
                  <a:lnTo>
                    <a:pt x="580" y="444"/>
                  </a:lnTo>
                  <a:lnTo>
                    <a:pt x="594" y="440"/>
                  </a:lnTo>
                  <a:lnTo>
                    <a:pt x="608" y="434"/>
                  </a:lnTo>
                  <a:lnTo>
                    <a:pt x="620" y="428"/>
                  </a:lnTo>
                  <a:lnTo>
                    <a:pt x="632" y="420"/>
                  </a:lnTo>
                  <a:lnTo>
                    <a:pt x="642" y="412"/>
                  </a:lnTo>
                  <a:lnTo>
                    <a:pt x="652" y="402"/>
                  </a:lnTo>
                  <a:lnTo>
                    <a:pt x="660" y="392"/>
                  </a:lnTo>
                  <a:lnTo>
                    <a:pt x="668" y="380"/>
                  </a:lnTo>
                  <a:lnTo>
                    <a:pt x="674" y="368"/>
                  </a:lnTo>
                  <a:lnTo>
                    <a:pt x="678" y="356"/>
                  </a:lnTo>
                  <a:lnTo>
                    <a:pt x="682" y="342"/>
                  </a:lnTo>
                  <a:lnTo>
                    <a:pt x="684" y="328"/>
                  </a:lnTo>
                  <a:lnTo>
                    <a:pt x="684" y="312"/>
                  </a:lnTo>
                  <a:lnTo>
                    <a:pt x="682" y="288"/>
                  </a:lnTo>
                  <a:lnTo>
                    <a:pt x="678" y="268"/>
                  </a:lnTo>
                  <a:lnTo>
                    <a:pt x="668" y="252"/>
                  </a:lnTo>
                  <a:lnTo>
                    <a:pt x="656" y="238"/>
                  </a:lnTo>
                  <a:lnTo>
                    <a:pt x="640" y="228"/>
                  </a:lnTo>
                  <a:lnTo>
                    <a:pt x="620" y="220"/>
                  </a:lnTo>
                  <a:lnTo>
                    <a:pt x="600" y="216"/>
                  </a:lnTo>
                  <a:lnTo>
                    <a:pt x="576" y="214"/>
                  </a:lnTo>
                  <a:lnTo>
                    <a:pt x="418" y="214"/>
                  </a:lnTo>
                  <a:lnTo>
                    <a:pt x="280" y="996"/>
                  </a:lnTo>
                  <a:lnTo>
                    <a:pt x="0" y="996"/>
                  </a:lnTo>
                  <a:lnTo>
                    <a:pt x="176" y="0"/>
                  </a:lnTo>
                  <a:lnTo>
                    <a:pt x="600" y="0"/>
                  </a:lnTo>
                  <a:lnTo>
                    <a:pt x="644" y="2"/>
                  </a:lnTo>
                  <a:lnTo>
                    <a:pt x="684" y="6"/>
                  </a:lnTo>
                  <a:lnTo>
                    <a:pt x="722" y="12"/>
                  </a:lnTo>
                  <a:lnTo>
                    <a:pt x="756" y="22"/>
                  </a:lnTo>
                  <a:lnTo>
                    <a:pt x="790" y="34"/>
                  </a:lnTo>
                  <a:lnTo>
                    <a:pt x="820" y="48"/>
                  </a:lnTo>
                  <a:lnTo>
                    <a:pt x="848" y="64"/>
                  </a:lnTo>
                  <a:lnTo>
                    <a:pt x="874" y="84"/>
                  </a:lnTo>
                  <a:lnTo>
                    <a:pt x="896" y="104"/>
                  </a:lnTo>
                  <a:lnTo>
                    <a:pt x="916" y="126"/>
                  </a:lnTo>
                  <a:lnTo>
                    <a:pt x="932" y="152"/>
                  </a:lnTo>
                  <a:lnTo>
                    <a:pt x="946" y="178"/>
                  </a:lnTo>
                  <a:lnTo>
                    <a:pt x="956" y="206"/>
                  </a:lnTo>
                  <a:lnTo>
                    <a:pt x="964" y="236"/>
                  </a:lnTo>
                  <a:lnTo>
                    <a:pt x="970" y="268"/>
                  </a:lnTo>
                  <a:lnTo>
                    <a:pt x="970" y="302"/>
                  </a:lnTo>
                  <a:lnTo>
                    <a:pt x="970" y="334"/>
                  </a:lnTo>
                  <a:lnTo>
                    <a:pt x="966" y="366"/>
                  </a:lnTo>
                  <a:lnTo>
                    <a:pt x="958" y="396"/>
                  </a:lnTo>
                  <a:lnTo>
                    <a:pt x="948" y="422"/>
                  </a:lnTo>
                  <a:lnTo>
                    <a:pt x="938" y="448"/>
                  </a:lnTo>
                  <a:lnTo>
                    <a:pt x="924" y="474"/>
                  </a:lnTo>
                  <a:lnTo>
                    <a:pt x="908" y="496"/>
                  </a:lnTo>
                  <a:lnTo>
                    <a:pt x="890" y="516"/>
                  </a:lnTo>
                  <a:lnTo>
                    <a:pt x="870" y="536"/>
                  </a:lnTo>
                  <a:lnTo>
                    <a:pt x="848" y="554"/>
                  </a:lnTo>
                  <a:lnTo>
                    <a:pt x="824" y="570"/>
                  </a:lnTo>
                  <a:lnTo>
                    <a:pt x="800" y="584"/>
                  </a:lnTo>
                  <a:lnTo>
                    <a:pt x="774" y="598"/>
                  </a:lnTo>
                  <a:lnTo>
                    <a:pt x="748" y="608"/>
                  </a:lnTo>
                  <a:lnTo>
                    <a:pt x="720" y="618"/>
                  </a:lnTo>
                  <a:lnTo>
                    <a:pt x="690" y="626"/>
                  </a:lnTo>
                  <a:lnTo>
                    <a:pt x="842" y="996"/>
                  </a:lnTo>
                  <a:lnTo>
                    <a:pt x="576" y="996"/>
                  </a:lnTo>
                  <a:lnTo>
                    <a:pt x="370" y="490"/>
                  </a:lnTo>
                  <a:lnTo>
                    <a:pt x="376" y="450"/>
                  </a:lnTo>
                  <a:close/>
                </a:path>
              </a:pathLst>
            </a:custGeom>
            <a:solidFill>
              <a:srgbClr val="007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Freeform 92"/>
            <p:cNvSpPr>
              <a:spLocks/>
            </p:cNvSpPr>
            <p:nvPr/>
          </p:nvSpPr>
          <p:spPr bwMode="auto">
            <a:xfrm>
              <a:off x="920539" y="6122132"/>
              <a:ext cx="237195" cy="276092"/>
            </a:xfrm>
            <a:custGeom>
              <a:avLst/>
              <a:gdLst>
                <a:gd name="T0" fmla="*/ 133438 w 886"/>
                <a:gd name="T1" fmla="*/ 541249 h 1032"/>
                <a:gd name="T2" fmla="*/ 206904 w 886"/>
                <a:gd name="T3" fmla="*/ 575733 h 1032"/>
                <a:gd name="T4" fmla="*/ 284868 w 886"/>
                <a:gd name="T5" fmla="*/ 593724 h 1032"/>
                <a:gd name="T6" fmla="*/ 329847 w 886"/>
                <a:gd name="T7" fmla="*/ 593724 h 1032"/>
                <a:gd name="T8" fmla="*/ 374826 w 886"/>
                <a:gd name="T9" fmla="*/ 578731 h 1032"/>
                <a:gd name="T10" fmla="*/ 397316 w 886"/>
                <a:gd name="T11" fmla="*/ 548745 h 1032"/>
                <a:gd name="T12" fmla="*/ 398815 w 886"/>
                <a:gd name="T13" fmla="*/ 529254 h 1032"/>
                <a:gd name="T14" fmla="*/ 389819 w 886"/>
                <a:gd name="T15" fmla="*/ 511263 h 1032"/>
                <a:gd name="T16" fmla="*/ 364331 w 886"/>
                <a:gd name="T17" fmla="*/ 493271 h 1032"/>
                <a:gd name="T18" fmla="*/ 275872 w 886"/>
                <a:gd name="T19" fmla="*/ 461786 h 1032"/>
                <a:gd name="T20" fmla="*/ 206904 w 886"/>
                <a:gd name="T21" fmla="*/ 434798 h 1032"/>
                <a:gd name="T22" fmla="*/ 158926 w 886"/>
                <a:gd name="T23" fmla="*/ 407811 h 1032"/>
                <a:gd name="T24" fmla="*/ 118445 w 886"/>
                <a:gd name="T25" fmla="*/ 370328 h 1032"/>
                <a:gd name="T26" fmla="*/ 91458 w 886"/>
                <a:gd name="T27" fmla="*/ 317853 h 1032"/>
                <a:gd name="T28" fmla="*/ 80962 w 886"/>
                <a:gd name="T29" fmla="*/ 248885 h 1032"/>
                <a:gd name="T30" fmla="*/ 86960 w 886"/>
                <a:gd name="T31" fmla="*/ 197908 h 1032"/>
                <a:gd name="T32" fmla="*/ 113947 w 886"/>
                <a:gd name="T33" fmla="*/ 128940 h 1032"/>
                <a:gd name="T34" fmla="*/ 161925 w 886"/>
                <a:gd name="T35" fmla="*/ 71967 h 1032"/>
                <a:gd name="T36" fmla="*/ 230893 w 886"/>
                <a:gd name="T37" fmla="*/ 29986 h 1032"/>
                <a:gd name="T38" fmla="*/ 317853 w 886"/>
                <a:gd name="T39" fmla="*/ 4498 h 1032"/>
                <a:gd name="T40" fmla="*/ 386821 w 886"/>
                <a:gd name="T41" fmla="*/ 0 h 1032"/>
                <a:gd name="T42" fmla="*/ 500768 w 886"/>
                <a:gd name="T43" fmla="*/ 13494 h 1032"/>
                <a:gd name="T44" fmla="*/ 604220 w 886"/>
                <a:gd name="T45" fmla="*/ 46478 h 1032"/>
                <a:gd name="T46" fmla="*/ 569736 w 886"/>
                <a:gd name="T47" fmla="*/ 229394 h 1032"/>
                <a:gd name="T48" fmla="*/ 523257 w 886"/>
                <a:gd name="T49" fmla="*/ 206904 h 1032"/>
                <a:gd name="T50" fmla="*/ 452790 w 886"/>
                <a:gd name="T51" fmla="*/ 184414 h 1032"/>
                <a:gd name="T52" fmla="*/ 385321 w 886"/>
                <a:gd name="T53" fmla="*/ 178417 h 1032"/>
                <a:gd name="T54" fmla="*/ 350837 w 886"/>
                <a:gd name="T55" fmla="*/ 181416 h 1032"/>
                <a:gd name="T56" fmla="*/ 314854 w 886"/>
                <a:gd name="T57" fmla="*/ 202406 h 1032"/>
                <a:gd name="T58" fmla="*/ 302860 w 886"/>
                <a:gd name="T59" fmla="*/ 233891 h 1032"/>
                <a:gd name="T60" fmla="*/ 304359 w 886"/>
                <a:gd name="T61" fmla="*/ 247385 h 1032"/>
                <a:gd name="T62" fmla="*/ 316353 w 886"/>
                <a:gd name="T63" fmla="*/ 263878 h 1032"/>
                <a:gd name="T64" fmla="*/ 353836 w 886"/>
                <a:gd name="T65" fmla="*/ 284868 h 1032"/>
                <a:gd name="T66" fmla="*/ 419805 w 886"/>
                <a:gd name="T67" fmla="*/ 307357 h 1032"/>
                <a:gd name="T68" fmla="*/ 506765 w 886"/>
                <a:gd name="T69" fmla="*/ 340342 h 1032"/>
                <a:gd name="T70" fmla="*/ 553243 w 886"/>
                <a:gd name="T71" fmla="*/ 370328 h 1032"/>
                <a:gd name="T72" fmla="*/ 590726 w 886"/>
                <a:gd name="T73" fmla="*/ 412309 h 1032"/>
                <a:gd name="T74" fmla="*/ 614715 w 886"/>
                <a:gd name="T75" fmla="*/ 470782 h 1032"/>
                <a:gd name="T76" fmla="*/ 619213 w 886"/>
                <a:gd name="T77" fmla="*/ 521758 h 1032"/>
                <a:gd name="T78" fmla="*/ 608718 w 886"/>
                <a:gd name="T79" fmla="*/ 596723 h 1032"/>
                <a:gd name="T80" fmla="*/ 575733 w 886"/>
                <a:gd name="T81" fmla="*/ 664192 h 1032"/>
                <a:gd name="T82" fmla="*/ 520259 w 886"/>
                <a:gd name="T83" fmla="*/ 716667 h 1032"/>
                <a:gd name="T84" fmla="*/ 440796 w 886"/>
                <a:gd name="T85" fmla="*/ 754150 h 1032"/>
                <a:gd name="T86" fmla="*/ 338843 w 886"/>
                <a:gd name="T87" fmla="*/ 773641 h 1032"/>
                <a:gd name="T88" fmla="*/ 278871 w 886"/>
                <a:gd name="T89" fmla="*/ 773641 h 1032"/>
                <a:gd name="T90" fmla="*/ 214401 w 886"/>
                <a:gd name="T91" fmla="*/ 766144 h 1032"/>
                <a:gd name="T92" fmla="*/ 94456 w 886"/>
                <a:gd name="T93" fmla="*/ 727163 h 1032"/>
                <a:gd name="T94" fmla="*/ 0 w 886"/>
                <a:gd name="T95" fmla="*/ 671688 h 103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886" h="1032">
                  <a:moveTo>
                    <a:pt x="148" y="702"/>
                  </a:moveTo>
                  <a:lnTo>
                    <a:pt x="148" y="702"/>
                  </a:lnTo>
                  <a:lnTo>
                    <a:pt x="178" y="722"/>
                  </a:lnTo>
                  <a:lnTo>
                    <a:pt x="210" y="740"/>
                  </a:lnTo>
                  <a:lnTo>
                    <a:pt x="242" y="754"/>
                  </a:lnTo>
                  <a:lnTo>
                    <a:pt x="276" y="768"/>
                  </a:lnTo>
                  <a:lnTo>
                    <a:pt x="310" y="778"/>
                  </a:lnTo>
                  <a:lnTo>
                    <a:pt x="344" y="786"/>
                  </a:lnTo>
                  <a:lnTo>
                    <a:pt x="380" y="792"/>
                  </a:lnTo>
                  <a:lnTo>
                    <a:pt x="414" y="794"/>
                  </a:lnTo>
                  <a:lnTo>
                    <a:pt x="440" y="792"/>
                  </a:lnTo>
                  <a:lnTo>
                    <a:pt x="464" y="788"/>
                  </a:lnTo>
                  <a:lnTo>
                    <a:pt x="484" y="780"/>
                  </a:lnTo>
                  <a:lnTo>
                    <a:pt x="500" y="772"/>
                  </a:lnTo>
                  <a:lnTo>
                    <a:pt x="514" y="760"/>
                  </a:lnTo>
                  <a:lnTo>
                    <a:pt x="524" y="748"/>
                  </a:lnTo>
                  <a:lnTo>
                    <a:pt x="530" y="732"/>
                  </a:lnTo>
                  <a:lnTo>
                    <a:pt x="532" y="716"/>
                  </a:lnTo>
                  <a:lnTo>
                    <a:pt x="532" y="706"/>
                  </a:lnTo>
                  <a:lnTo>
                    <a:pt x="530" y="698"/>
                  </a:lnTo>
                  <a:lnTo>
                    <a:pt x="526" y="690"/>
                  </a:lnTo>
                  <a:lnTo>
                    <a:pt x="520" y="682"/>
                  </a:lnTo>
                  <a:lnTo>
                    <a:pt x="514" y="676"/>
                  </a:lnTo>
                  <a:lnTo>
                    <a:pt x="506" y="668"/>
                  </a:lnTo>
                  <a:lnTo>
                    <a:pt x="486" y="658"/>
                  </a:lnTo>
                  <a:lnTo>
                    <a:pt x="460" y="646"/>
                  </a:lnTo>
                  <a:lnTo>
                    <a:pt x="432" y="636"/>
                  </a:lnTo>
                  <a:lnTo>
                    <a:pt x="368" y="616"/>
                  </a:lnTo>
                  <a:lnTo>
                    <a:pt x="322" y="600"/>
                  </a:lnTo>
                  <a:lnTo>
                    <a:pt x="276" y="580"/>
                  </a:lnTo>
                  <a:lnTo>
                    <a:pt x="254" y="570"/>
                  </a:lnTo>
                  <a:lnTo>
                    <a:pt x="232" y="558"/>
                  </a:lnTo>
                  <a:lnTo>
                    <a:pt x="212" y="544"/>
                  </a:lnTo>
                  <a:lnTo>
                    <a:pt x="192" y="528"/>
                  </a:lnTo>
                  <a:lnTo>
                    <a:pt x="174" y="512"/>
                  </a:lnTo>
                  <a:lnTo>
                    <a:pt x="158" y="494"/>
                  </a:lnTo>
                  <a:lnTo>
                    <a:pt x="144" y="472"/>
                  </a:lnTo>
                  <a:lnTo>
                    <a:pt x="132" y="450"/>
                  </a:lnTo>
                  <a:lnTo>
                    <a:pt x="122" y="424"/>
                  </a:lnTo>
                  <a:lnTo>
                    <a:pt x="114" y="396"/>
                  </a:lnTo>
                  <a:lnTo>
                    <a:pt x="110" y="364"/>
                  </a:lnTo>
                  <a:lnTo>
                    <a:pt x="108" y="332"/>
                  </a:lnTo>
                  <a:lnTo>
                    <a:pt x="110" y="296"/>
                  </a:lnTo>
                  <a:lnTo>
                    <a:pt x="116" y="264"/>
                  </a:lnTo>
                  <a:lnTo>
                    <a:pt x="124" y="232"/>
                  </a:lnTo>
                  <a:lnTo>
                    <a:pt x="136" y="202"/>
                  </a:lnTo>
                  <a:lnTo>
                    <a:pt x="152" y="172"/>
                  </a:lnTo>
                  <a:lnTo>
                    <a:pt x="170" y="144"/>
                  </a:lnTo>
                  <a:lnTo>
                    <a:pt x="192" y="120"/>
                  </a:lnTo>
                  <a:lnTo>
                    <a:pt x="216" y="96"/>
                  </a:lnTo>
                  <a:lnTo>
                    <a:pt x="244" y="74"/>
                  </a:lnTo>
                  <a:lnTo>
                    <a:pt x="274" y="56"/>
                  </a:lnTo>
                  <a:lnTo>
                    <a:pt x="308" y="40"/>
                  </a:lnTo>
                  <a:lnTo>
                    <a:pt x="344" y="26"/>
                  </a:lnTo>
                  <a:lnTo>
                    <a:pt x="382" y="14"/>
                  </a:lnTo>
                  <a:lnTo>
                    <a:pt x="424" y="6"/>
                  </a:lnTo>
                  <a:lnTo>
                    <a:pt x="468" y="2"/>
                  </a:lnTo>
                  <a:lnTo>
                    <a:pt x="516" y="0"/>
                  </a:lnTo>
                  <a:lnTo>
                    <a:pt x="568" y="2"/>
                  </a:lnTo>
                  <a:lnTo>
                    <a:pt x="618" y="8"/>
                  </a:lnTo>
                  <a:lnTo>
                    <a:pt x="668" y="18"/>
                  </a:lnTo>
                  <a:lnTo>
                    <a:pt x="716" y="30"/>
                  </a:lnTo>
                  <a:lnTo>
                    <a:pt x="762" y="44"/>
                  </a:lnTo>
                  <a:lnTo>
                    <a:pt x="806" y="62"/>
                  </a:lnTo>
                  <a:lnTo>
                    <a:pt x="848" y="82"/>
                  </a:lnTo>
                  <a:lnTo>
                    <a:pt x="886" y="104"/>
                  </a:lnTo>
                  <a:lnTo>
                    <a:pt x="760" y="306"/>
                  </a:lnTo>
                  <a:lnTo>
                    <a:pt x="728" y="290"/>
                  </a:lnTo>
                  <a:lnTo>
                    <a:pt x="698" y="276"/>
                  </a:lnTo>
                  <a:lnTo>
                    <a:pt x="666" y="264"/>
                  </a:lnTo>
                  <a:lnTo>
                    <a:pt x="636" y="254"/>
                  </a:lnTo>
                  <a:lnTo>
                    <a:pt x="604" y="246"/>
                  </a:lnTo>
                  <a:lnTo>
                    <a:pt x="574" y="242"/>
                  </a:lnTo>
                  <a:lnTo>
                    <a:pt x="544" y="238"/>
                  </a:lnTo>
                  <a:lnTo>
                    <a:pt x="514" y="238"/>
                  </a:lnTo>
                  <a:lnTo>
                    <a:pt x="490" y="238"/>
                  </a:lnTo>
                  <a:lnTo>
                    <a:pt x="468" y="242"/>
                  </a:lnTo>
                  <a:lnTo>
                    <a:pt x="448" y="250"/>
                  </a:lnTo>
                  <a:lnTo>
                    <a:pt x="432" y="258"/>
                  </a:lnTo>
                  <a:lnTo>
                    <a:pt x="420" y="270"/>
                  </a:lnTo>
                  <a:lnTo>
                    <a:pt x="410" y="282"/>
                  </a:lnTo>
                  <a:lnTo>
                    <a:pt x="406" y="298"/>
                  </a:lnTo>
                  <a:lnTo>
                    <a:pt x="404" y="312"/>
                  </a:lnTo>
                  <a:lnTo>
                    <a:pt x="404" y="322"/>
                  </a:lnTo>
                  <a:lnTo>
                    <a:pt x="406" y="330"/>
                  </a:lnTo>
                  <a:lnTo>
                    <a:pt x="410" y="338"/>
                  </a:lnTo>
                  <a:lnTo>
                    <a:pt x="416" y="346"/>
                  </a:lnTo>
                  <a:lnTo>
                    <a:pt x="422" y="352"/>
                  </a:lnTo>
                  <a:lnTo>
                    <a:pt x="430" y="358"/>
                  </a:lnTo>
                  <a:lnTo>
                    <a:pt x="448" y="370"/>
                  </a:lnTo>
                  <a:lnTo>
                    <a:pt x="472" y="380"/>
                  </a:lnTo>
                  <a:lnTo>
                    <a:pt x="498" y="390"/>
                  </a:lnTo>
                  <a:lnTo>
                    <a:pt x="560" y="410"/>
                  </a:lnTo>
                  <a:lnTo>
                    <a:pt x="606" y="426"/>
                  </a:lnTo>
                  <a:lnTo>
                    <a:pt x="652" y="444"/>
                  </a:lnTo>
                  <a:lnTo>
                    <a:pt x="676" y="454"/>
                  </a:lnTo>
                  <a:lnTo>
                    <a:pt x="698" y="466"/>
                  </a:lnTo>
                  <a:lnTo>
                    <a:pt x="718" y="478"/>
                  </a:lnTo>
                  <a:lnTo>
                    <a:pt x="738" y="494"/>
                  </a:lnTo>
                  <a:lnTo>
                    <a:pt x="756" y="510"/>
                  </a:lnTo>
                  <a:lnTo>
                    <a:pt x="774" y="528"/>
                  </a:lnTo>
                  <a:lnTo>
                    <a:pt x="788" y="550"/>
                  </a:lnTo>
                  <a:lnTo>
                    <a:pt x="802" y="572"/>
                  </a:lnTo>
                  <a:lnTo>
                    <a:pt x="812" y="600"/>
                  </a:lnTo>
                  <a:lnTo>
                    <a:pt x="820" y="628"/>
                  </a:lnTo>
                  <a:lnTo>
                    <a:pt x="824" y="660"/>
                  </a:lnTo>
                  <a:lnTo>
                    <a:pt x="826" y="696"/>
                  </a:lnTo>
                  <a:lnTo>
                    <a:pt x="824" y="730"/>
                  </a:lnTo>
                  <a:lnTo>
                    <a:pt x="820" y="764"/>
                  </a:lnTo>
                  <a:lnTo>
                    <a:pt x="812" y="796"/>
                  </a:lnTo>
                  <a:lnTo>
                    <a:pt x="800" y="828"/>
                  </a:lnTo>
                  <a:lnTo>
                    <a:pt x="786" y="858"/>
                  </a:lnTo>
                  <a:lnTo>
                    <a:pt x="768" y="886"/>
                  </a:lnTo>
                  <a:lnTo>
                    <a:pt x="746" y="912"/>
                  </a:lnTo>
                  <a:lnTo>
                    <a:pt x="722" y="936"/>
                  </a:lnTo>
                  <a:lnTo>
                    <a:pt x="694" y="956"/>
                  </a:lnTo>
                  <a:lnTo>
                    <a:pt x="662" y="976"/>
                  </a:lnTo>
                  <a:lnTo>
                    <a:pt x="626" y="992"/>
                  </a:lnTo>
                  <a:lnTo>
                    <a:pt x="588" y="1006"/>
                  </a:lnTo>
                  <a:lnTo>
                    <a:pt x="546" y="1018"/>
                  </a:lnTo>
                  <a:lnTo>
                    <a:pt x="502" y="1026"/>
                  </a:lnTo>
                  <a:lnTo>
                    <a:pt x="452" y="1032"/>
                  </a:lnTo>
                  <a:lnTo>
                    <a:pt x="400" y="1032"/>
                  </a:lnTo>
                  <a:lnTo>
                    <a:pt x="372" y="1032"/>
                  </a:lnTo>
                  <a:lnTo>
                    <a:pt x="342" y="1030"/>
                  </a:lnTo>
                  <a:lnTo>
                    <a:pt x="314" y="1026"/>
                  </a:lnTo>
                  <a:lnTo>
                    <a:pt x="286" y="1022"/>
                  </a:lnTo>
                  <a:lnTo>
                    <a:pt x="230" y="1008"/>
                  </a:lnTo>
                  <a:lnTo>
                    <a:pt x="176" y="992"/>
                  </a:lnTo>
                  <a:lnTo>
                    <a:pt x="126" y="970"/>
                  </a:lnTo>
                  <a:lnTo>
                    <a:pt x="78" y="948"/>
                  </a:lnTo>
                  <a:lnTo>
                    <a:pt x="36" y="922"/>
                  </a:lnTo>
                  <a:lnTo>
                    <a:pt x="0" y="896"/>
                  </a:lnTo>
                  <a:lnTo>
                    <a:pt x="148" y="702"/>
                  </a:lnTo>
                  <a:close/>
                </a:path>
              </a:pathLst>
            </a:custGeom>
            <a:solidFill>
              <a:srgbClr val="007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93"/>
            <p:cNvSpPr>
              <a:spLocks noEditPoints="1"/>
            </p:cNvSpPr>
            <p:nvPr/>
          </p:nvSpPr>
          <p:spPr bwMode="auto">
            <a:xfrm>
              <a:off x="1147561" y="6126948"/>
              <a:ext cx="457791" cy="266461"/>
            </a:xfrm>
            <a:custGeom>
              <a:avLst/>
              <a:gdLst>
                <a:gd name="T0" fmla="*/ 218899 w 1710"/>
                <a:gd name="T1" fmla="*/ 574234 h 996"/>
                <a:gd name="T2" fmla="*/ 184415 w 1710"/>
                <a:gd name="T3" fmla="*/ 560740 h 996"/>
                <a:gd name="T4" fmla="*/ 167922 w 1710"/>
                <a:gd name="T5" fmla="*/ 533753 h 996"/>
                <a:gd name="T6" fmla="*/ 166423 w 1710"/>
                <a:gd name="T7" fmla="*/ 511263 h 996"/>
                <a:gd name="T8" fmla="*/ 179917 w 1710"/>
                <a:gd name="T9" fmla="*/ 484276 h 996"/>
                <a:gd name="T10" fmla="*/ 203906 w 1710"/>
                <a:gd name="T11" fmla="*/ 463285 h 996"/>
                <a:gd name="T12" fmla="*/ 259380 w 1710"/>
                <a:gd name="T13" fmla="*/ 506765 h 996"/>
                <a:gd name="T14" fmla="*/ 289366 w 1710"/>
                <a:gd name="T15" fmla="*/ 562239 h 996"/>
                <a:gd name="T16" fmla="*/ 232392 w 1710"/>
                <a:gd name="T17" fmla="*/ 574234 h 996"/>
                <a:gd name="T18" fmla="*/ 803628 w 1710"/>
                <a:gd name="T19" fmla="*/ 289366 h 996"/>
                <a:gd name="T20" fmla="*/ 572735 w 1710"/>
                <a:gd name="T21" fmla="*/ 410810 h 996"/>
                <a:gd name="T22" fmla="*/ 370328 w 1710"/>
                <a:gd name="T23" fmla="*/ 395817 h 996"/>
                <a:gd name="T24" fmla="*/ 292365 w 1710"/>
                <a:gd name="T25" fmla="*/ 307358 h 996"/>
                <a:gd name="T26" fmla="*/ 274373 w 1710"/>
                <a:gd name="T27" fmla="*/ 275872 h 996"/>
                <a:gd name="T28" fmla="*/ 271374 w 1710"/>
                <a:gd name="T29" fmla="*/ 259380 h 996"/>
                <a:gd name="T30" fmla="*/ 275872 w 1710"/>
                <a:gd name="T31" fmla="*/ 242887 h 996"/>
                <a:gd name="T32" fmla="*/ 287867 w 1710"/>
                <a:gd name="T33" fmla="*/ 232392 h 996"/>
                <a:gd name="T34" fmla="*/ 301360 w 1710"/>
                <a:gd name="T35" fmla="*/ 229394 h 996"/>
                <a:gd name="T36" fmla="*/ 331346 w 1710"/>
                <a:gd name="T37" fmla="*/ 238390 h 996"/>
                <a:gd name="T38" fmla="*/ 374826 w 1710"/>
                <a:gd name="T39" fmla="*/ 274373 h 996"/>
                <a:gd name="T40" fmla="*/ 473780 w 1710"/>
                <a:gd name="T41" fmla="*/ 170921 h 996"/>
                <a:gd name="T42" fmla="*/ 412309 w 1710"/>
                <a:gd name="T43" fmla="*/ 124442 h 996"/>
                <a:gd name="T44" fmla="*/ 358334 w 1710"/>
                <a:gd name="T45" fmla="*/ 103452 h 996"/>
                <a:gd name="T46" fmla="*/ 310356 w 1710"/>
                <a:gd name="T47" fmla="*/ 95956 h 996"/>
                <a:gd name="T48" fmla="*/ 275872 w 1710"/>
                <a:gd name="T49" fmla="*/ 95956 h 996"/>
                <a:gd name="T50" fmla="*/ 224896 w 1710"/>
                <a:gd name="T51" fmla="*/ 106451 h 996"/>
                <a:gd name="T52" fmla="*/ 178417 w 1710"/>
                <a:gd name="T53" fmla="*/ 127441 h 996"/>
                <a:gd name="T54" fmla="*/ 140935 w 1710"/>
                <a:gd name="T55" fmla="*/ 160426 h 996"/>
                <a:gd name="T56" fmla="*/ 115447 w 1710"/>
                <a:gd name="T57" fmla="*/ 202406 h 996"/>
                <a:gd name="T58" fmla="*/ 106451 w 1710"/>
                <a:gd name="T59" fmla="*/ 254882 h 996"/>
                <a:gd name="T60" fmla="*/ 107950 w 1710"/>
                <a:gd name="T61" fmla="*/ 281869 h 996"/>
                <a:gd name="T62" fmla="*/ 124442 w 1710"/>
                <a:gd name="T63" fmla="*/ 335844 h 996"/>
                <a:gd name="T64" fmla="*/ 122943 w 1710"/>
                <a:gd name="T65" fmla="*/ 368829 h 996"/>
                <a:gd name="T66" fmla="*/ 82462 w 1710"/>
                <a:gd name="T67" fmla="*/ 392818 h 996"/>
                <a:gd name="T68" fmla="*/ 47978 w 1710"/>
                <a:gd name="T69" fmla="*/ 424303 h 996"/>
                <a:gd name="T70" fmla="*/ 22490 w 1710"/>
                <a:gd name="T71" fmla="*/ 460287 h 996"/>
                <a:gd name="T72" fmla="*/ 5997 w 1710"/>
                <a:gd name="T73" fmla="*/ 500768 h 996"/>
                <a:gd name="T74" fmla="*/ 0 w 1710"/>
                <a:gd name="T75" fmla="*/ 545747 h 996"/>
                <a:gd name="T76" fmla="*/ 4498 w 1710"/>
                <a:gd name="T77" fmla="*/ 580231 h 996"/>
                <a:gd name="T78" fmla="*/ 23989 w 1710"/>
                <a:gd name="T79" fmla="*/ 628209 h 996"/>
                <a:gd name="T80" fmla="*/ 56974 w 1710"/>
                <a:gd name="T81" fmla="*/ 667191 h 996"/>
                <a:gd name="T82" fmla="*/ 104951 w 1710"/>
                <a:gd name="T83" fmla="*/ 695678 h 996"/>
                <a:gd name="T84" fmla="*/ 163424 w 1710"/>
                <a:gd name="T85" fmla="*/ 712170 h 996"/>
                <a:gd name="T86" fmla="*/ 208403 w 1710"/>
                <a:gd name="T87" fmla="*/ 715169 h 996"/>
                <a:gd name="T88" fmla="*/ 281869 w 1710"/>
                <a:gd name="T89" fmla="*/ 706173 h 996"/>
                <a:gd name="T90" fmla="*/ 361333 w 1710"/>
                <a:gd name="T91" fmla="*/ 682184 h 996"/>
                <a:gd name="T92" fmla="*/ 539750 w 1710"/>
                <a:gd name="T93" fmla="*/ 590726 h 996"/>
                <a:gd name="T94" fmla="*/ 772142 w 1710"/>
                <a:gd name="T95" fmla="*/ 467783 h 996"/>
                <a:gd name="T96" fmla="*/ 1149967 w 1710"/>
                <a:gd name="T97" fmla="*/ 746654 h 99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710" h="996">
                  <a:moveTo>
                    <a:pt x="310" y="766"/>
                  </a:moveTo>
                  <a:lnTo>
                    <a:pt x="310" y="766"/>
                  </a:lnTo>
                  <a:lnTo>
                    <a:pt x="292" y="766"/>
                  </a:lnTo>
                  <a:lnTo>
                    <a:pt x="274" y="762"/>
                  </a:lnTo>
                  <a:lnTo>
                    <a:pt x="258" y="756"/>
                  </a:lnTo>
                  <a:lnTo>
                    <a:pt x="246" y="748"/>
                  </a:lnTo>
                  <a:lnTo>
                    <a:pt x="236" y="738"/>
                  </a:lnTo>
                  <a:lnTo>
                    <a:pt x="228" y="726"/>
                  </a:lnTo>
                  <a:lnTo>
                    <a:pt x="224" y="712"/>
                  </a:lnTo>
                  <a:lnTo>
                    <a:pt x="222" y="696"/>
                  </a:lnTo>
                  <a:lnTo>
                    <a:pt x="222" y="682"/>
                  </a:lnTo>
                  <a:lnTo>
                    <a:pt x="226" y="668"/>
                  </a:lnTo>
                  <a:lnTo>
                    <a:pt x="232" y="656"/>
                  </a:lnTo>
                  <a:lnTo>
                    <a:pt x="240" y="646"/>
                  </a:lnTo>
                  <a:lnTo>
                    <a:pt x="250" y="636"/>
                  </a:lnTo>
                  <a:lnTo>
                    <a:pt x="260" y="626"/>
                  </a:lnTo>
                  <a:lnTo>
                    <a:pt x="272" y="618"/>
                  </a:lnTo>
                  <a:lnTo>
                    <a:pt x="286" y="610"/>
                  </a:lnTo>
                  <a:lnTo>
                    <a:pt x="346" y="676"/>
                  </a:lnTo>
                  <a:lnTo>
                    <a:pt x="410" y="738"/>
                  </a:lnTo>
                  <a:lnTo>
                    <a:pt x="386" y="750"/>
                  </a:lnTo>
                  <a:lnTo>
                    <a:pt x="360" y="760"/>
                  </a:lnTo>
                  <a:lnTo>
                    <a:pt x="336" y="764"/>
                  </a:lnTo>
                  <a:lnTo>
                    <a:pt x="310" y="766"/>
                  </a:lnTo>
                  <a:close/>
                  <a:moveTo>
                    <a:pt x="1432" y="0"/>
                  </a:moveTo>
                  <a:lnTo>
                    <a:pt x="1392" y="216"/>
                  </a:lnTo>
                  <a:lnTo>
                    <a:pt x="1072" y="386"/>
                  </a:lnTo>
                  <a:lnTo>
                    <a:pt x="1140" y="0"/>
                  </a:lnTo>
                  <a:lnTo>
                    <a:pt x="860" y="0"/>
                  </a:lnTo>
                  <a:lnTo>
                    <a:pt x="764" y="548"/>
                  </a:lnTo>
                  <a:lnTo>
                    <a:pt x="596" y="636"/>
                  </a:lnTo>
                  <a:lnTo>
                    <a:pt x="494" y="528"/>
                  </a:lnTo>
                  <a:lnTo>
                    <a:pt x="408" y="432"/>
                  </a:lnTo>
                  <a:lnTo>
                    <a:pt x="390" y="410"/>
                  </a:lnTo>
                  <a:lnTo>
                    <a:pt x="374" y="388"/>
                  </a:lnTo>
                  <a:lnTo>
                    <a:pt x="370" y="378"/>
                  </a:lnTo>
                  <a:lnTo>
                    <a:pt x="366" y="368"/>
                  </a:lnTo>
                  <a:lnTo>
                    <a:pt x="362" y="356"/>
                  </a:lnTo>
                  <a:lnTo>
                    <a:pt x="362" y="346"/>
                  </a:lnTo>
                  <a:lnTo>
                    <a:pt x="362" y="338"/>
                  </a:lnTo>
                  <a:lnTo>
                    <a:pt x="364" y="332"/>
                  </a:lnTo>
                  <a:lnTo>
                    <a:pt x="368" y="324"/>
                  </a:lnTo>
                  <a:lnTo>
                    <a:pt x="372" y="318"/>
                  </a:lnTo>
                  <a:lnTo>
                    <a:pt x="378" y="314"/>
                  </a:lnTo>
                  <a:lnTo>
                    <a:pt x="384" y="310"/>
                  </a:lnTo>
                  <a:lnTo>
                    <a:pt x="392" y="308"/>
                  </a:lnTo>
                  <a:lnTo>
                    <a:pt x="402" y="306"/>
                  </a:lnTo>
                  <a:lnTo>
                    <a:pt x="416" y="308"/>
                  </a:lnTo>
                  <a:lnTo>
                    <a:pt x="430" y="312"/>
                  </a:lnTo>
                  <a:lnTo>
                    <a:pt x="442" y="318"/>
                  </a:lnTo>
                  <a:lnTo>
                    <a:pt x="456" y="326"/>
                  </a:lnTo>
                  <a:lnTo>
                    <a:pt x="480" y="346"/>
                  </a:lnTo>
                  <a:lnTo>
                    <a:pt x="500" y="366"/>
                  </a:lnTo>
                  <a:lnTo>
                    <a:pt x="652" y="252"/>
                  </a:lnTo>
                  <a:lnTo>
                    <a:pt x="632" y="228"/>
                  </a:lnTo>
                  <a:lnTo>
                    <a:pt x="608" y="206"/>
                  </a:lnTo>
                  <a:lnTo>
                    <a:pt x="580" y="186"/>
                  </a:lnTo>
                  <a:lnTo>
                    <a:pt x="550" y="166"/>
                  </a:lnTo>
                  <a:lnTo>
                    <a:pt x="516" y="150"/>
                  </a:lnTo>
                  <a:lnTo>
                    <a:pt x="498" y="144"/>
                  </a:lnTo>
                  <a:lnTo>
                    <a:pt x="478" y="138"/>
                  </a:lnTo>
                  <a:lnTo>
                    <a:pt x="458" y="134"/>
                  </a:lnTo>
                  <a:lnTo>
                    <a:pt x="436" y="130"/>
                  </a:lnTo>
                  <a:lnTo>
                    <a:pt x="414" y="128"/>
                  </a:lnTo>
                  <a:lnTo>
                    <a:pt x="392" y="128"/>
                  </a:lnTo>
                  <a:lnTo>
                    <a:pt x="368" y="128"/>
                  </a:lnTo>
                  <a:lnTo>
                    <a:pt x="344" y="132"/>
                  </a:lnTo>
                  <a:lnTo>
                    <a:pt x="322" y="136"/>
                  </a:lnTo>
                  <a:lnTo>
                    <a:pt x="300" y="142"/>
                  </a:lnTo>
                  <a:lnTo>
                    <a:pt x="278" y="150"/>
                  </a:lnTo>
                  <a:lnTo>
                    <a:pt x="258" y="160"/>
                  </a:lnTo>
                  <a:lnTo>
                    <a:pt x="238" y="170"/>
                  </a:lnTo>
                  <a:lnTo>
                    <a:pt x="220" y="184"/>
                  </a:lnTo>
                  <a:lnTo>
                    <a:pt x="202" y="198"/>
                  </a:lnTo>
                  <a:lnTo>
                    <a:pt x="188" y="214"/>
                  </a:lnTo>
                  <a:lnTo>
                    <a:pt x="174" y="230"/>
                  </a:lnTo>
                  <a:lnTo>
                    <a:pt x="164" y="250"/>
                  </a:lnTo>
                  <a:lnTo>
                    <a:pt x="154" y="270"/>
                  </a:lnTo>
                  <a:lnTo>
                    <a:pt x="148" y="292"/>
                  </a:lnTo>
                  <a:lnTo>
                    <a:pt x="144" y="314"/>
                  </a:lnTo>
                  <a:lnTo>
                    <a:pt x="142" y="340"/>
                  </a:lnTo>
                  <a:lnTo>
                    <a:pt x="142" y="358"/>
                  </a:lnTo>
                  <a:lnTo>
                    <a:pt x="144" y="376"/>
                  </a:lnTo>
                  <a:lnTo>
                    <a:pt x="148" y="394"/>
                  </a:lnTo>
                  <a:lnTo>
                    <a:pt x="152" y="412"/>
                  </a:lnTo>
                  <a:lnTo>
                    <a:pt x="166" y="448"/>
                  </a:lnTo>
                  <a:lnTo>
                    <a:pt x="184" y="482"/>
                  </a:lnTo>
                  <a:lnTo>
                    <a:pt x="164" y="492"/>
                  </a:lnTo>
                  <a:lnTo>
                    <a:pt x="144" y="502"/>
                  </a:lnTo>
                  <a:lnTo>
                    <a:pt x="126" y="512"/>
                  </a:lnTo>
                  <a:lnTo>
                    <a:pt x="110" y="524"/>
                  </a:lnTo>
                  <a:lnTo>
                    <a:pt x="94" y="538"/>
                  </a:lnTo>
                  <a:lnTo>
                    <a:pt x="78" y="550"/>
                  </a:lnTo>
                  <a:lnTo>
                    <a:pt x="64" y="566"/>
                  </a:lnTo>
                  <a:lnTo>
                    <a:pt x="52" y="580"/>
                  </a:lnTo>
                  <a:lnTo>
                    <a:pt x="40" y="596"/>
                  </a:lnTo>
                  <a:lnTo>
                    <a:pt x="30" y="614"/>
                  </a:lnTo>
                  <a:lnTo>
                    <a:pt x="22" y="630"/>
                  </a:lnTo>
                  <a:lnTo>
                    <a:pt x="14" y="650"/>
                  </a:lnTo>
                  <a:lnTo>
                    <a:pt x="8" y="668"/>
                  </a:lnTo>
                  <a:lnTo>
                    <a:pt x="4" y="688"/>
                  </a:lnTo>
                  <a:lnTo>
                    <a:pt x="2" y="708"/>
                  </a:lnTo>
                  <a:lnTo>
                    <a:pt x="0" y="728"/>
                  </a:lnTo>
                  <a:lnTo>
                    <a:pt x="2" y="752"/>
                  </a:lnTo>
                  <a:lnTo>
                    <a:pt x="6" y="774"/>
                  </a:lnTo>
                  <a:lnTo>
                    <a:pt x="12" y="796"/>
                  </a:lnTo>
                  <a:lnTo>
                    <a:pt x="20" y="818"/>
                  </a:lnTo>
                  <a:lnTo>
                    <a:pt x="32" y="838"/>
                  </a:lnTo>
                  <a:lnTo>
                    <a:pt x="44" y="856"/>
                  </a:lnTo>
                  <a:lnTo>
                    <a:pt x="60" y="874"/>
                  </a:lnTo>
                  <a:lnTo>
                    <a:pt x="76" y="890"/>
                  </a:lnTo>
                  <a:lnTo>
                    <a:pt x="96" y="904"/>
                  </a:lnTo>
                  <a:lnTo>
                    <a:pt x="116" y="916"/>
                  </a:lnTo>
                  <a:lnTo>
                    <a:pt x="140" y="928"/>
                  </a:lnTo>
                  <a:lnTo>
                    <a:pt x="164" y="938"/>
                  </a:lnTo>
                  <a:lnTo>
                    <a:pt x="190" y="944"/>
                  </a:lnTo>
                  <a:lnTo>
                    <a:pt x="218" y="950"/>
                  </a:lnTo>
                  <a:lnTo>
                    <a:pt x="248" y="954"/>
                  </a:lnTo>
                  <a:lnTo>
                    <a:pt x="278" y="954"/>
                  </a:lnTo>
                  <a:lnTo>
                    <a:pt x="310" y="952"/>
                  </a:lnTo>
                  <a:lnTo>
                    <a:pt x="342" y="948"/>
                  </a:lnTo>
                  <a:lnTo>
                    <a:pt x="376" y="942"/>
                  </a:lnTo>
                  <a:lnTo>
                    <a:pt x="412" y="934"/>
                  </a:lnTo>
                  <a:lnTo>
                    <a:pt x="448" y="922"/>
                  </a:lnTo>
                  <a:lnTo>
                    <a:pt x="482" y="910"/>
                  </a:lnTo>
                  <a:lnTo>
                    <a:pt x="516" y="894"/>
                  </a:lnTo>
                  <a:lnTo>
                    <a:pt x="548" y="878"/>
                  </a:lnTo>
                  <a:lnTo>
                    <a:pt x="720" y="788"/>
                  </a:lnTo>
                  <a:lnTo>
                    <a:pt x="684" y="996"/>
                  </a:lnTo>
                  <a:lnTo>
                    <a:pt x="964" y="996"/>
                  </a:lnTo>
                  <a:lnTo>
                    <a:pt x="1030" y="624"/>
                  </a:lnTo>
                  <a:lnTo>
                    <a:pt x="1350" y="456"/>
                  </a:lnTo>
                  <a:lnTo>
                    <a:pt x="1254" y="996"/>
                  </a:lnTo>
                  <a:lnTo>
                    <a:pt x="1534" y="996"/>
                  </a:lnTo>
                  <a:lnTo>
                    <a:pt x="1710" y="0"/>
                  </a:lnTo>
                  <a:lnTo>
                    <a:pt x="1432" y="0"/>
                  </a:lnTo>
                  <a:close/>
                </a:path>
              </a:pathLst>
            </a:custGeom>
            <a:solidFill>
              <a:srgbClr val="007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3785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461756" y="2331720"/>
            <a:ext cx="5730244" cy="2194560"/>
          </a:xfrm>
          <a:solidFill>
            <a:srgbClr val="DEEBF7"/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461756" y="0"/>
            <a:ext cx="5730244" cy="2194560"/>
          </a:xfrm>
          <a:solidFill>
            <a:srgbClr val="DEEBF7"/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461756" y="4663440"/>
            <a:ext cx="5730244" cy="2194560"/>
          </a:xfrm>
          <a:solidFill>
            <a:srgbClr val="DEEBF7"/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6392" y="365125"/>
            <a:ext cx="5489608" cy="9302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9432" y="1524000"/>
            <a:ext cx="5324168" cy="43053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799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1 larger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730244" cy="6858000"/>
          </a:xfrm>
          <a:solidFill>
            <a:srgbClr val="DEEBF7"/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06160" y="365125"/>
            <a:ext cx="5489608" cy="9302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9200" y="1524000"/>
            <a:ext cx="5324168" cy="43053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384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26782" y="6080731"/>
            <a:ext cx="1645902" cy="640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6392" y="6339829"/>
            <a:ext cx="10972800" cy="380975"/>
          </a:xfrm>
        </p:spPr>
        <p:txBody>
          <a:bodyPr>
            <a:noAutofit/>
          </a:bodyPr>
          <a:lstStyle>
            <a:lvl1pPr>
              <a:defRPr sz="2400" i="1" baseline="0">
                <a:solidFill>
                  <a:srgbClr val="0073C6"/>
                </a:solidFill>
                <a:latin typeface="+mn-lt"/>
              </a:defRPr>
            </a:lvl1pPr>
          </a:lstStyle>
          <a:p>
            <a:r>
              <a:rPr lang="en-US" dirty="0"/>
              <a:t>Title/description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4"/>
            <a:ext cx="12192000" cy="6187386"/>
          </a:xfrm>
          <a:solidFill>
            <a:srgbClr val="DEEBF7"/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056097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8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5257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144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/>
          <p:nvPr userDrawn="1"/>
        </p:nvSpPr>
        <p:spPr>
          <a:xfrm>
            <a:off x="6399288" y="-8627"/>
            <a:ext cx="5792712" cy="6866627"/>
          </a:xfrm>
          <a:custGeom>
            <a:avLst/>
            <a:gdLst>
              <a:gd name="connsiteX0" fmla="*/ 1228855 w 5249248"/>
              <a:gd name="connsiteY0" fmla="*/ 0 h 6858001"/>
              <a:gd name="connsiteX1" fmla="*/ 4182393 w 5249248"/>
              <a:gd name="connsiteY1" fmla="*/ 0 h 6858001"/>
              <a:gd name="connsiteX2" fmla="*/ 4385739 w 5249248"/>
              <a:gd name="connsiteY2" fmla="*/ 0 h 6858001"/>
              <a:gd name="connsiteX3" fmla="*/ 5249248 w 5249248"/>
              <a:gd name="connsiteY3" fmla="*/ 0 h 6858001"/>
              <a:gd name="connsiteX4" fmla="*/ 5249248 w 5249248"/>
              <a:gd name="connsiteY4" fmla="*/ 6858000 h 6858001"/>
              <a:gd name="connsiteX5" fmla="*/ 4385739 w 5249248"/>
              <a:gd name="connsiteY5" fmla="*/ 6858000 h 6858001"/>
              <a:gd name="connsiteX6" fmla="*/ 4385739 w 5249248"/>
              <a:gd name="connsiteY6" fmla="*/ 6858001 h 6858001"/>
              <a:gd name="connsiteX7" fmla="*/ 0 w 5249248"/>
              <a:gd name="connsiteY7" fmla="*/ 6858001 h 6858001"/>
              <a:gd name="connsiteX0" fmla="*/ 1228855 w 5249248"/>
              <a:gd name="connsiteY0" fmla="*/ 0 h 6858001"/>
              <a:gd name="connsiteX1" fmla="*/ 4182393 w 5249248"/>
              <a:gd name="connsiteY1" fmla="*/ 0 h 6858001"/>
              <a:gd name="connsiteX2" fmla="*/ 5249248 w 5249248"/>
              <a:gd name="connsiteY2" fmla="*/ 0 h 6858001"/>
              <a:gd name="connsiteX3" fmla="*/ 5249248 w 5249248"/>
              <a:gd name="connsiteY3" fmla="*/ 6858000 h 6858001"/>
              <a:gd name="connsiteX4" fmla="*/ 4385739 w 5249248"/>
              <a:gd name="connsiteY4" fmla="*/ 6858000 h 6858001"/>
              <a:gd name="connsiteX5" fmla="*/ 4385739 w 5249248"/>
              <a:gd name="connsiteY5" fmla="*/ 6858001 h 6858001"/>
              <a:gd name="connsiteX6" fmla="*/ 0 w 5249248"/>
              <a:gd name="connsiteY6" fmla="*/ 6858001 h 6858001"/>
              <a:gd name="connsiteX7" fmla="*/ 1228855 w 5249248"/>
              <a:gd name="connsiteY7" fmla="*/ 0 h 6858001"/>
              <a:gd name="connsiteX0" fmla="*/ 1228855 w 5249248"/>
              <a:gd name="connsiteY0" fmla="*/ 0 h 6858001"/>
              <a:gd name="connsiteX1" fmla="*/ 5249248 w 5249248"/>
              <a:gd name="connsiteY1" fmla="*/ 0 h 6858001"/>
              <a:gd name="connsiteX2" fmla="*/ 5249248 w 5249248"/>
              <a:gd name="connsiteY2" fmla="*/ 6858000 h 6858001"/>
              <a:gd name="connsiteX3" fmla="*/ 4385739 w 5249248"/>
              <a:gd name="connsiteY3" fmla="*/ 6858000 h 6858001"/>
              <a:gd name="connsiteX4" fmla="*/ 4385739 w 5249248"/>
              <a:gd name="connsiteY4" fmla="*/ 6858001 h 6858001"/>
              <a:gd name="connsiteX5" fmla="*/ 0 w 5249248"/>
              <a:gd name="connsiteY5" fmla="*/ 6858001 h 6858001"/>
              <a:gd name="connsiteX6" fmla="*/ 1228855 w 5249248"/>
              <a:gd name="connsiteY6" fmla="*/ 0 h 6858001"/>
              <a:gd name="connsiteX0" fmla="*/ 650885 w 5249248"/>
              <a:gd name="connsiteY0" fmla="*/ 0 h 6866627"/>
              <a:gd name="connsiteX1" fmla="*/ 5249248 w 5249248"/>
              <a:gd name="connsiteY1" fmla="*/ 8626 h 6866627"/>
              <a:gd name="connsiteX2" fmla="*/ 5249248 w 5249248"/>
              <a:gd name="connsiteY2" fmla="*/ 6866626 h 6866627"/>
              <a:gd name="connsiteX3" fmla="*/ 4385739 w 5249248"/>
              <a:gd name="connsiteY3" fmla="*/ 6866626 h 6866627"/>
              <a:gd name="connsiteX4" fmla="*/ 4385739 w 5249248"/>
              <a:gd name="connsiteY4" fmla="*/ 6866627 h 6866627"/>
              <a:gd name="connsiteX5" fmla="*/ 0 w 5249248"/>
              <a:gd name="connsiteY5" fmla="*/ 6866627 h 6866627"/>
              <a:gd name="connsiteX6" fmla="*/ 650885 w 5249248"/>
              <a:gd name="connsiteY6" fmla="*/ 0 h 6866627"/>
              <a:gd name="connsiteX0" fmla="*/ 1194349 w 5792712"/>
              <a:gd name="connsiteY0" fmla="*/ 0 h 6866627"/>
              <a:gd name="connsiteX1" fmla="*/ 5792712 w 5792712"/>
              <a:gd name="connsiteY1" fmla="*/ 8626 h 6866627"/>
              <a:gd name="connsiteX2" fmla="*/ 5792712 w 5792712"/>
              <a:gd name="connsiteY2" fmla="*/ 6866626 h 6866627"/>
              <a:gd name="connsiteX3" fmla="*/ 4929203 w 5792712"/>
              <a:gd name="connsiteY3" fmla="*/ 6866626 h 6866627"/>
              <a:gd name="connsiteX4" fmla="*/ 4929203 w 5792712"/>
              <a:gd name="connsiteY4" fmla="*/ 6866627 h 6866627"/>
              <a:gd name="connsiteX5" fmla="*/ 0 w 5792712"/>
              <a:gd name="connsiteY5" fmla="*/ 6866627 h 6866627"/>
              <a:gd name="connsiteX6" fmla="*/ 1194349 w 5792712"/>
              <a:gd name="connsiteY6" fmla="*/ 0 h 6866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2712" h="6866627">
                <a:moveTo>
                  <a:pt x="1194349" y="0"/>
                </a:moveTo>
                <a:lnTo>
                  <a:pt x="5792712" y="8626"/>
                </a:lnTo>
                <a:lnTo>
                  <a:pt x="5792712" y="6866626"/>
                </a:lnTo>
                <a:lnTo>
                  <a:pt x="4929203" y="6866626"/>
                </a:lnTo>
                <a:lnTo>
                  <a:pt x="4929203" y="6866627"/>
                </a:lnTo>
                <a:lnTo>
                  <a:pt x="0" y="6866627"/>
                </a:lnTo>
                <a:lnTo>
                  <a:pt x="1194349" y="0"/>
                </a:lnTo>
                <a:close/>
              </a:path>
            </a:pathLst>
          </a:custGeom>
          <a:solidFill>
            <a:srgbClr val="0073C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 dirty="0">
              <a:latin typeface="Segoe UI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90801" y="530944"/>
            <a:ext cx="4800599" cy="520642"/>
          </a:xfrm>
        </p:spPr>
        <p:txBody>
          <a:bodyPr anchor="t" anchorCtr="0">
            <a:noAutofit/>
          </a:bodyPr>
          <a:lstStyle>
            <a:lvl1pPr>
              <a:defRPr sz="3200" i="1" cap="none" baseline="0"/>
            </a:lvl1pPr>
          </a:lstStyle>
          <a:p>
            <a:r>
              <a:rPr lang="en-US" dirty="0"/>
              <a:t>Name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19432" y="2895600"/>
            <a:ext cx="6573836" cy="3281365"/>
          </a:xfrm>
        </p:spPr>
        <p:txBody>
          <a:bodyPr>
            <a:noAutofit/>
          </a:bodyPr>
          <a:lstStyle>
            <a:lvl1pPr marL="284163" indent="-284163">
              <a:defRPr sz="2600" b="0">
                <a:solidFill>
                  <a:srgbClr val="0073C6"/>
                </a:solidFill>
              </a:defRPr>
            </a:lvl1pPr>
            <a:lvl2pPr>
              <a:defRPr sz="2400">
                <a:solidFill>
                  <a:srgbClr val="00A3DD"/>
                </a:solidFill>
              </a:defRPr>
            </a:lvl2pPr>
            <a:lvl3pPr>
              <a:defRPr sz="2400">
                <a:solidFill>
                  <a:srgbClr val="1F275C"/>
                </a:solidFill>
              </a:defRPr>
            </a:lvl3pPr>
            <a:lvl4pPr>
              <a:defRPr sz="2400">
                <a:solidFill>
                  <a:srgbClr val="1F275C"/>
                </a:solidFill>
              </a:defRPr>
            </a:lvl4pPr>
            <a:lvl5pPr>
              <a:defRPr sz="2400">
                <a:solidFill>
                  <a:srgbClr val="1F275C"/>
                </a:solidFill>
              </a:defRPr>
            </a:lvl5pPr>
          </a:lstStyle>
          <a:p>
            <a:pPr lvl="0"/>
            <a:r>
              <a:rPr lang="en-US" dirty="0"/>
              <a:t>Project role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" y="533400"/>
            <a:ext cx="1828800" cy="2194560"/>
          </a:xfrm>
          <a:solidFill>
            <a:srgbClr val="DEEBF7"/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Headshot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696200" y="527254"/>
            <a:ext cx="4030447" cy="5649711"/>
          </a:xfrm>
        </p:spPr>
        <p:txBody>
          <a:bodyPr numCol="2" spcCol="274320">
            <a:noAutofit/>
          </a:bodyPr>
          <a:lstStyle>
            <a:lvl1pPr marL="233363" indent="-233363">
              <a:buFont typeface="Segoe UI" panose="020B0502040204020203" pitchFamily="34" charset="0"/>
              <a:buChar char="»"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Experience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2591057" y="1099706"/>
            <a:ext cx="4800343" cy="433388"/>
          </a:xfrm>
        </p:spPr>
        <p:txBody>
          <a:bodyPr>
            <a:noAutofit/>
          </a:bodyPr>
          <a:lstStyle>
            <a:lvl1pPr marL="0" indent="0">
              <a:buNone/>
              <a:defRPr sz="2000" i="1" cap="none" baseline="0">
                <a:solidFill>
                  <a:srgbClr val="1F275C"/>
                </a:solidFill>
              </a:defRPr>
            </a:lvl1pPr>
          </a:lstStyle>
          <a:p>
            <a:pPr lvl="0"/>
            <a:r>
              <a:rPr lang="en-US" dirty="0"/>
              <a:t>Credentials/Title</a:t>
            </a:r>
          </a:p>
        </p:txBody>
      </p:sp>
    </p:spTree>
    <p:extLst>
      <p:ext uri="{BB962C8B-B14F-4D97-AF65-F5344CB8AC3E}">
        <p14:creationId xmlns:p14="http://schemas.microsoft.com/office/powerpoint/2010/main" val="1691493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172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909" dirty="0"/>
            </a:lvl1pPr>
          </a:lstStyle>
          <a:p>
            <a:pPr marL="0" lvl="0" indent="0" algn="ctr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87680" y="6172200"/>
            <a:ext cx="11209020" cy="685800"/>
          </a:xfr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3200" i="1" kern="1200" dirty="0">
                <a:solidFill>
                  <a:srgbClr val="192168"/>
                </a:solidFill>
                <a:latin typeface="Segoe UI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1208591197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-6330" y="0"/>
            <a:ext cx="12203548" cy="6858000"/>
          </a:xfrm>
          <a:custGeom>
            <a:avLst/>
            <a:gdLst>
              <a:gd name="connsiteX0" fmla="*/ 0 w 12203548"/>
              <a:gd name="connsiteY0" fmla="*/ 914400 h 6858000"/>
              <a:gd name="connsiteX1" fmla="*/ 7227801 w 12203548"/>
              <a:gd name="connsiteY1" fmla="*/ 926926 h 6858000"/>
              <a:gd name="connsiteX2" fmla="*/ 6690748 w 12203548"/>
              <a:gd name="connsiteY2" fmla="*/ 4114800 h 6858000"/>
              <a:gd name="connsiteX3" fmla="*/ 1566 w 12203548"/>
              <a:gd name="connsiteY3" fmla="*/ 4114800 h 6858000"/>
              <a:gd name="connsiteX4" fmla="*/ 7629461 w 12203548"/>
              <a:gd name="connsiteY4" fmla="*/ 0 h 6858000"/>
              <a:gd name="connsiteX5" fmla="*/ 12198329 w 12203548"/>
              <a:gd name="connsiteY5" fmla="*/ 0 h 6858000"/>
              <a:gd name="connsiteX6" fmla="*/ 12203548 w 12203548"/>
              <a:gd name="connsiteY6" fmla="*/ 6858000 h 6858000"/>
              <a:gd name="connsiteX7" fmla="*/ 6407129 w 12203548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3548" h="6858000">
                <a:moveTo>
                  <a:pt x="0" y="914400"/>
                </a:moveTo>
                <a:lnTo>
                  <a:pt x="7227801" y="926926"/>
                </a:lnTo>
                <a:lnTo>
                  <a:pt x="6690748" y="4114800"/>
                </a:lnTo>
                <a:lnTo>
                  <a:pt x="1566" y="4114800"/>
                </a:lnTo>
                <a:close/>
                <a:moveTo>
                  <a:pt x="7629461" y="0"/>
                </a:moveTo>
                <a:lnTo>
                  <a:pt x="12198329" y="0"/>
                </a:lnTo>
                <a:cubicBezTo>
                  <a:pt x="12200069" y="2286000"/>
                  <a:pt x="12201808" y="4572000"/>
                  <a:pt x="12203548" y="6858000"/>
                </a:cubicBezTo>
                <a:lnTo>
                  <a:pt x="6407129" y="685800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50773" y="1600200"/>
            <a:ext cx="5893862" cy="1828780"/>
          </a:xfrm>
        </p:spPr>
        <p:txBody>
          <a:bodyPr anchor="ctr" anchorCtr="0">
            <a:noAutofit/>
          </a:bodyPr>
          <a:lstStyle>
            <a:lvl1pPr algn="l">
              <a:defRPr sz="4000" b="1" i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50771" y="4349201"/>
            <a:ext cx="5893863" cy="565701"/>
          </a:xfrm>
        </p:spPr>
        <p:txBody>
          <a:bodyPr>
            <a:noAutofit/>
          </a:bodyPr>
          <a:lstStyle>
            <a:lvl1pPr marL="0" indent="0" algn="l">
              <a:buNone/>
              <a:defRPr sz="2400" b="1" i="1" cap="none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468700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394920" y="-9525"/>
            <a:ext cx="5797079" cy="6867525"/>
          </a:xfrm>
          <a:custGeom>
            <a:avLst/>
            <a:gdLst>
              <a:gd name="connsiteX0" fmla="*/ 0 w 6004561"/>
              <a:gd name="connsiteY0" fmla="*/ 0 h 6867525"/>
              <a:gd name="connsiteX1" fmla="*/ 6004561 w 6004561"/>
              <a:gd name="connsiteY1" fmla="*/ 0 h 6867525"/>
              <a:gd name="connsiteX2" fmla="*/ 6004561 w 6004561"/>
              <a:gd name="connsiteY2" fmla="*/ 6867525 h 6867525"/>
              <a:gd name="connsiteX3" fmla="*/ 207482 w 6004561"/>
              <a:gd name="connsiteY3" fmla="*/ 6867525 h 6867525"/>
              <a:gd name="connsiteX4" fmla="*/ 1416315 w 6004561"/>
              <a:gd name="connsiteY4" fmla="*/ 2941 h 6867525"/>
              <a:gd name="connsiteX5" fmla="*/ 0 w 6004561"/>
              <a:gd name="connsiteY5" fmla="*/ 2498 h 6867525"/>
              <a:gd name="connsiteX0" fmla="*/ 0 w 6004561"/>
              <a:gd name="connsiteY0" fmla="*/ 2498 h 6867525"/>
              <a:gd name="connsiteX1" fmla="*/ 6004561 w 6004561"/>
              <a:gd name="connsiteY1" fmla="*/ 0 h 6867525"/>
              <a:gd name="connsiteX2" fmla="*/ 6004561 w 6004561"/>
              <a:gd name="connsiteY2" fmla="*/ 6867525 h 6867525"/>
              <a:gd name="connsiteX3" fmla="*/ 207482 w 6004561"/>
              <a:gd name="connsiteY3" fmla="*/ 6867525 h 6867525"/>
              <a:gd name="connsiteX4" fmla="*/ 1416315 w 6004561"/>
              <a:gd name="connsiteY4" fmla="*/ 2941 h 6867525"/>
              <a:gd name="connsiteX5" fmla="*/ 0 w 6004561"/>
              <a:gd name="connsiteY5" fmla="*/ 2498 h 6867525"/>
              <a:gd name="connsiteX0" fmla="*/ 1208833 w 5797079"/>
              <a:gd name="connsiteY0" fmla="*/ 2941 h 6867525"/>
              <a:gd name="connsiteX1" fmla="*/ 5797079 w 5797079"/>
              <a:gd name="connsiteY1" fmla="*/ 0 h 6867525"/>
              <a:gd name="connsiteX2" fmla="*/ 5797079 w 5797079"/>
              <a:gd name="connsiteY2" fmla="*/ 6867525 h 6867525"/>
              <a:gd name="connsiteX3" fmla="*/ 0 w 5797079"/>
              <a:gd name="connsiteY3" fmla="*/ 6867525 h 6867525"/>
              <a:gd name="connsiteX4" fmla="*/ 1208833 w 5797079"/>
              <a:gd name="connsiteY4" fmla="*/ 2941 h 686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97079" h="6867525">
                <a:moveTo>
                  <a:pt x="1208833" y="2941"/>
                </a:moveTo>
                <a:lnTo>
                  <a:pt x="5797079" y="0"/>
                </a:lnTo>
                <a:lnTo>
                  <a:pt x="5797079" y="6867525"/>
                </a:lnTo>
                <a:lnTo>
                  <a:pt x="0" y="6867525"/>
                </a:lnTo>
                <a:lnTo>
                  <a:pt x="1208833" y="2941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>
            <a:noAutofit/>
          </a:bodyPr>
          <a:lstStyle>
            <a:lvl1pPr algn="r">
              <a:defRPr sz="24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50772" y="1051586"/>
            <a:ext cx="6237169" cy="1905001"/>
          </a:xfrm>
        </p:spPr>
        <p:txBody>
          <a:bodyPr anchor="b" anchorCtr="0">
            <a:noAutofit/>
          </a:bodyPr>
          <a:lstStyle>
            <a:lvl1pPr algn="l">
              <a:defRPr sz="4000" i="1" cap="all" baseline="0">
                <a:solidFill>
                  <a:srgbClr val="00A3DD"/>
                </a:solidFill>
              </a:defRPr>
            </a:lvl1pPr>
          </a:lstStyle>
          <a:p>
            <a:r>
              <a:rPr lang="en-US" dirty="0"/>
              <a:t>DIVIDER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50772" y="3059269"/>
            <a:ext cx="6189044" cy="964904"/>
          </a:xfrm>
        </p:spPr>
        <p:txBody>
          <a:bodyPr>
            <a:noAutofit/>
          </a:bodyPr>
          <a:lstStyle>
            <a:lvl1pPr marL="0" indent="0" algn="l">
              <a:buNone/>
              <a:defRPr sz="2400" i="1" cap="all" baseline="0">
                <a:solidFill>
                  <a:srgbClr val="0073C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187782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rgbClr val="1F275C"/>
                </a:solidFill>
              </a:defRPr>
            </a:lvl1pPr>
            <a:lvl2pPr>
              <a:defRPr>
                <a:solidFill>
                  <a:srgbClr val="00A3DD"/>
                </a:solidFill>
              </a:defRPr>
            </a:lvl2pPr>
            <a:lvl3pPr>
              <a:defRPr>
                <a:solidFill>
                  <a:srgbClr val="0073C6"/>
                </a:solidFill>
              </a:defRPr>
            </a:lvl3pPr>
            <a:lvl4pPr>
              <a:defRPr>
                <a:solidFill>
                  <a:srgbClr val="0073C6"/>
                </a:solidFill>
              </a:defRPr>
            </a:lvl4pPr>
            <a:lvl5pPr>
              <a:defRPr>
                <a:solidFill>
                  <a:srgbClr val="0073C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648849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108877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6392" y="365125"/>
            <a:ext cx="11194776" cy="9302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9432" y="1524000"/>
            <a:ext cx="5476568" cy="430530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0"/>
          </p:nvPr>
        </p:nvSpPr>
        <p:spPr>
          <a:xfrm>
            <a:off x="6324600" y="1524000"/>
            <a:ext cx="5476568" cy="430530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641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1 larg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461756" y="0"/>
            <a:ext cx="5730244" cy="6858000"/>
          </a:xfrm>
          <a:solidFill>
            <a:srgbClr val="DEEBF7"/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6392" y="365125"/>
            <a:ext cx="5489608" cy="9302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9432" y="1524000"/>
            <a:ext cx="5324168" cy="43053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503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1 small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9432" y="1524000"/>
            <a:ext cx="5842324" cy="43053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461756" y="1524000"/>
            <a:ext cx="5730244" cy="4305300"/>
          </a:xfrm>
          <a:solidFill>
            <a:srgbClr val="DEEBF7"/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68629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461756" y="3501057"/>
            <a:ext cx="5730244" cy="3356943"/>
          </a:xfrm>
          <a:solidFill>
            <a:srgbClr val="DEEBF7"/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6392" y="365125"/>
            <a:ext cx="5489608" cy="9302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9432" y="1524000"/>
            <a:ext cx="5324168" cy="43053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461756" y="0"/>
            <a:ext cx="5730244" cy="3361067"/>
          </a:xfrm>
          <a:solidFill>
            <a:srgbClr val="DEEBF7"/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51331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2856" y="365125"/>
            <a:ext cx="10972800" cy="9302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6664" y="1524000"/>
            <a:ext cx="10972800" cy="45567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80132" y="6122132"/>
            <a:ext cx="925220" cy="276092"/>
            <a:chOff x="680132" y="6122132"/>
            <a:chExt cx="925220" cy="276092"/>
          </a:xfrm>
        </p:grpSpPr>
        <p:sp>
          <p:nvSpPr>
            <p:cNvPr id="11" name="Freeform 90"/>
            <p:cNvSpPr>
              <a:spLocks/>
            </p:cNvSpPr>
            <p:nvPr/>
          </p:nvSpPr>
          <p:spPr bwMode="auto">
            <a:xfrm>
              <a:off x="680132" y="6126948"/>
              <a:ext cx="259683" cy="266461"/>
            </a:xfrm>
            <a:custGeom>
              <a:avLst/>
              <a:gdLst>
                <a:gd name="T0" fmla="*/ 400314 w 970"/>
                <a:gd name="T1" fmla="*/ 337344 h 996"/>
                <a:gd name="T2" fmla="*/ 412309 w 970"/>
                <a:gd name="T3" fmla="*/ 337344 h 996"/>
                <a:gd name="T4" fmla="*/ 434798 w 970"/>
                <a:gd name="T5" fmla="*/ 332846 h 996"/>
                <a:gd name="T6" fmla="*/ 455789 w 970"/>
                <a:gd name="T7" fmla="*/ 325349 h 996"/>
                <a:gd name="T8" fmla="*/ 473780 w 970"/>
                <a:gd name="T9" fmla="*/ 314854 h 996"/>
                <a:gd name="T10" fmla="*/ 488773 w 970"/>
                <a:gd name="T11" fmla="*/ 301360 h 996"/>
                <a:gd name="T12" fmla="*/ 500768 w 970"/>
                <a:gd name="T13" fmla="*/ 284868 h 996"/>
                <a:gd name="T14" fmla="*/ 508264 w 970"/>
                <a:gd name="T15" fmla="*/ 266876 h 996"/>
                <a:gd name="T16" fmla="*/ 512762 w 970"/>
                <a:gd name="T17" fmla="*/ 245886 h 996"/>
                <a:gd name="T18" fmla="*/ 512762 w 970"/>
                <a:gd name="T19" fmla="*/ 233892 h 996"/>
                <a:gd name="T20" fmla="*/ 508264 w 970"/>
                <a:gd name="T21" fmla="*/ 200907 h 996"/>
                <a:gd name="T22" fmla="*/ 491772 w 970"/>
                <a:gd name="T23" fmla="*/ 178417 h 996"/>
                <a:gd name="T24" fmla="*/ 464785 w 970"/>
                <a:gd name="T25" fmla="*/ 164924 h 996"/>
                <a:gd name="T26" fmla="*/ 431800 w 970"/>
                <a:gd name="T27" fmla="*/ 160426 h 996"/>
                <a:gd name="T28" fmla="*/ 209903 w 970"/>
                <a:gd name="T29" fmla="*/ 746654 h 996"/>
                <a:gd name="T30" fmla="*/ 131939 w 970"/>
                <a:gd name="T31" fmla="*/ 0 h 996"/>
                <a:gd name="T32" fmla="*/ 449792 w 970"/>
                <a:gd name="T33" fmla="*/ 0 h 996"/>
                <a:gd name="T34" fmla="*/ 512762 w 970"/>
                <a:gd name="T35" fmla="*/ 4498 h 996"/>
                <a:gd name="T36" fmla="*/ 566737 w 970"/>
                <a:gd name="T37" fmla="*/ 16492 h 996"/>
                <a:gd name="T38" fmla="*/ 614715 w 970"/>
                <a:gd name="T39" fmla="*/ 35983 h 996"/>
                <a:gd name="T40" fmla="*/ 655196 w 970"/>
                <a:gd name="T41" fmla="*/ 62971 h 996"/>
                <a:gd name="T42" fmla="*/ 686682 w 970"/>
                <a:gd name="T43" fmla="*/ 94456 h 996"/>
                <a:gd name="T44" fmla="*/ 709171 w 970"/>
                <a:gd name="T45" fmla="*/ 133438 h 996"/>
                <a:gd name="T46" fmla="*/ 722665 w 970"/>
                <a:gd name="T47" fmla="*/ 176918 h 996"/>
                <a:gd name="T48" fmla="*/ 727163 w 970"/>
                <a:gd name="T49" fmla="*/ 226395 h 996"/>
                <a:gd name="T50" fmla="*/ 727163 w 970"/>
                <a:gd name="T51" fmla="*/ 250384 h 996"/>
                <a:gd name="T52" fmla="*/ 718167 w 970"/>
                <a:gd name="T53" fmla="*/ 296862 h 996"/>
                <a:gd name="T54" fmla="*/ 703174 w 970"/>
                <a:gd name="T55" fmla="*/ 335844 h 996"/>
                <a:gd name="T56" fmla="*/ 680685 w 970"/>
                <a:gd name="T57" fmla="*/ 371828 h 996"/>
                <a:gd name="T58" fmla="*/ 652198 w 970"/>
                <a:gd name="T59" fmla="*/ 401814 h 996"/>
                <a:gd name="T60" fmla="*/ 617714 w 970"/>
                <a:gd name="T61" fmla="*/ 427302 h 996"/>
                <a:gd name="T62" fmla="*/ 580231 w 970"/>
                <a:gd name="T63" fmla="*/ 448292 h 996"/>
                <a:gd name="T64" fmla="*/ 539750 w 970"/>
                <a:gd name="T65" fmla="*/ 463285 h 996"/>
                <a:gd name="T66" fmla="*/ 631207 w 970"/>
                <a:gd name="T67" fmla="*/ 746654 h 996"/>
                <a:gd name="T68" fmla="*/ 277371 w 970"/>
                <a:gd name="T69" fmla="*/ 367330 h 99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70" h="996">
                  <a:moveTo>
                    <a:pt x="376" y="450"/>
                  </a:moveTo>
                  <a:lnTo>
                    <a:pt x="534" y="450"/>
                  </a:lnTo>
                  <a:lnTo>
                    <a:pt x="550" y="450"/>
                  </a:lnTo>
                  <a:lnTo>
                    <a:pt x="566" y="448"/>
                  </a:lnTo>
                  <a:lnTo>
                    <a:pt x="580" y="444"/>
                  </a:lnTo>
                  <a:lnTo>
                    <a:pt x="594" y="440"/>
                  </a:lnTo>
                  <a:lnTo>
                    <a:pt x="608" y="434"/>
                  </a:lnTo>
                  <a:lnTo>
                    <a:pt x="620" y="428"/>
                  </a:lnTo>
                  <a:lnTo>
                    <a:pt x="632" y="420"/>
                  </a:lnTo>
                  <a:lnTo>
                    <a:pt x="642" y="412"/>
                  </a:lnTo>
                  <a:lnTo>
                    <a:pt x="652" y="402"/>
                  </a:lnTo>
                  <a:lnTo>
                    <a:pt x="660" y="392"/>
                  </a:lnTo>
                  <a:lnTo>
                    <a:pt x="668" y="380"/>
                  </a:lnTo>
                  <a:lnTo>
                    <a:pt x="674" y="368"/>
                  </a:lnTo>
                  <a:lnTo>
                    <a:pt x="678" y="356"/>
                  </a:lnTo>
                  <a:lnTo>
                    <a:pt x="682" y="342"/>
                  </a:lnTo>
                  <a:lnTo>
                    <a:pt x="684" y="328"/>
                  </a:lnTo>
                  <a:lnTo>
                    <a:pt x="684" y="312"/>
                  </a:lnTo>
                  <a:lnTo>
                    <a:pt x="682" y="288"/>
                  </a:lnTo>
                  <a:lnTo>
                    <a:pt x="678" y="268"/>
                  </a:lnTo>
                  <a:lnTo>
                    <a:pt x="668" y="252"/>
                  </a:lnTo>
                  <a:lnTo>
                    <a:pt x="656" y="238"/>
                  </a:lnTo>
                  <a:lnTo>
                    <a:pt x="640" y="228"/>
                  </a:lnTo>
                  <a:lnTo>
                    <a:pt x="620" y="220"/>
                  </a:lnTo>
                  <a:lnTo>
                    <a:pt x="600" y="216"/>
                  </a:lnTo>
                  <a:lnTo>
                    <a:pt x="576" y="214"/>
                  </a:lnTo>
                  <a:lnTo>
                    <a:pt x="418" y="214"/>
                  </a:lnTo>
                  <a:lnTo>
                    <a:pt x="280" y="996"/>
                  </a:lnTo>
                  <a:lnTo>
                    <a:pt x="0" y="996"/>
                  </a:lnTo>
                  <a:lnTo>
                    <a:pt x="176" y="0"/>
                  </a:lnTo>
                  <a:lnTo>
                    <a:pt x="600" y="0"/>
                  </a:lnTo>
                  <a:lnTo>
                    <a:pt x="644" y="2"/>
                  </a:lnTo>
                  <a:lnTo>
                    <a:pt x="684" y="6"/>
                  </a:lnTo>
                  <a:lnTo>
                    <a:pt x="722" y="12"/>
                  </a:lnTo>
                  <a:lnTo>
                    <a:pt x="756" y="22"/>
                  </a:lnTo>
                  <a:lnTo>
                    <a:pt x="790" y="34"/>
                  </a:lnTo>
                  <a:lnTo>
                    <a:pt x="820" y="48"/>
                  </a:lnTo>
                  <a:lnTo>
                    <a:pt x="848" y="64"/>
                  </a:lnTo>
                  <a:lnTo>
                    <a:pt x="874" y="84"/>
                  </a:lnTo>
                  <a:lnTo>
                    <a:pt x="896" y="104"/>
                  </a:lnTo>
                  <a:lnTo>
                    <a:pt x="916" y="126"/>
                  </a:lnTo>
                  <a:lnTo>
                    <a:pt x="932" y="152"/>
                  </a:lnTo>
                  <a:lnTo>
                    <a:pt x="946" y="178"/>
                  </a:lnTo>
                  <a:lnTo>
                    <a:pt x="956" y="206"/>
                  </a:lnTo>
                  <a:lnTo>
                    <a:pt x="964" y="236"/>
                  </a:lnTo>
                  <a:lnTo>
                    <a:pt x="970" y="268"/>
                  </a:lnTo>
                  <a:lnTo>
                    <a:pt x="970" y="302"/>
                  </a:lnTo>
                  <a:lnTo>
                    <a:pt x="970" y="334"/>
                  </a:lnTo>
                  <a:lnTo>
                    <a:pt x="966" y="366"/>
                  </a:lnTo>
                  <a:lnTo>
                    <a:pt x="958" y="396"/>
                  </a:lnTo>
                  <a:lnTo>
                    <a:pt x="948" y="422"/>
                  </a:lnTo>
                  <a:lnTo>
                    <a:pt x="938" y="448"/>
                  </a:lnTo>
                  <a:lnTo>
                    <a:pt x="924" y="474"/>
                  </a:lnTo>
                  <a:lnTo>
                    <a:pt x="908" y="496"/>
                  </a:lnTo>
                  <a:lnTo>
                    <a:pt x="890" y="516"/>
                  </a:lnTo>
                  <a:lnTo>
                    <a:pt x="870" y="536"/>
                  </a:lnTo>
                  <a:lnTo>
                    <a:pt x="848" y="554"/>
                  </a:lnTo>
                  <a:lnTo>
                    <a:pt x="824" y="570"/>
                  </a:lnTo>
                  <a:lnTo>
                    <a:pt x="800" y="584"/>
                  </a:lnTo>
                  <a:lnTo>
                    <a:pt x="774" y="598"/>
                  </a:lnTo>
                  <a:lnTo>
                    <a:pt x="748" y="608"/>
                  </a:lnTo>
                  <a:lnTo>
                    <a:pt x="720" y="618"/>
                  </a:lnTo>
                  <a:lnTo>
                    <a:pt x="690" y="626"/>
                  </a:lnTo>
                  <a:lnTo>
                    <a:pt x="842" y="996"/>
                  </a:lnTo>
                  <a:lnTo>
                    <a:pt x="576" y="996"/>
                  </a:lnTo>
                  <a:lnTo>
                    <a:pt x="370" y="490"/>
                  </a:lnTo>
                  <a:lnTo>
                    <a:pt x="376" y="450"/>
                  </a:lnTo>
                  <a:close/>
                </a:path>
              </a:pathLst>
            </a:custGeom>
            <a:solidFill>
              <a:srgbClr val="007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92"/>
            <p:cNvSpPr>
              <a:spLocks/>
            </p:cNvSpPr>
            <p:nvPr/>
          </p:nvSpPr>
          <p:spPr bwMode="auto">
            <a:xfrm>
              <a:off x="920539" y="6122132"/>
              <a:ext cx="237195" cy="276092"/>
            </a:xfrm>
            <a:custGeom>
              <a:avLst/>
              <a:gdLst>
                <a:gd name="T0" fmla="*/ 133438 w 886"/>
                <a:gd name="T1" fmla="*/ 541249 h 1032"/>
                <a:gd name="T2" fmla="*/ 206904 w 886"/>
                <a:gd name="T3" fmla="*/ 575733 h 1032"/>
                <a:gd name="T4" fmla="*/ 284868 w 886"/>
                <a:gd name="T5" fmla="*/ 593724 h 1032"/>
                <a:gd name="T6" fmla="*/ 329847 w 886"/>
                <a:gd name="T7" fmla="*/ 593724 h 1032"/>
                <a:gd name="T8" fmla="*/ 374826 w 886"/>
                <a:gd name="T9" fmla="*/ 578731 h 1032"/>
                <a:gd name="T10" fmla="*/ 397316 w 886"/>
                <a:gd name="T11" fmla="*/ 548745 h 1032"/>
                <a:gd name="T12" fmla="*/ 398815 w 886"/>
                <a:gd name="T13" fmla="*/ 529254 h 1032"/>
                <a:gd name="T14" fmla="*/ 389819 w 886"/>
                <a:gd name="T15" fmla="*/ 511263 h 1032"/>
                <a:gd name="T16" fmla="*/ 364331 w 886"/>
                <a:gd name="T17" fmla="*/ 493271 h 1032"/>
                <a:gd name="T18" fmla="*/ 275872 w 886"/>
                <a:gd name="T19" fmla="*/ 461786 h 1032"/>
                <a:gd name="T20" fmla="*/ 206904 w 886"/>
                <a:gd name="T21" fmla="*/ 434798 h 1032"/>
                <a:gd name="T22" fmla="*/ 158926 w 886"/>
                <a:gd name="T23" fmla="*/ 407811 h 1032"/>
                <a:gd name="T24" fmla="*/ 118445 w 886"/>
                <a:gd name="T25" fmla="*/ 370328 h 1032"/>
                <a:gd name="T26" fmla="*/ 91458 w 886"/>
                <a:gd name="T27" fmla="*/ 317853 h 1032"/>
                <a:gd name="T28" fmla="*/ 80962 w 886"/>
                <a:gd name="T29" fmla="*/ 248885 h 1032"/>
                <a:gd name="T30" fmla="*/ 86960 w 886"/>
                <a:gd name="T31" fmla="*/ 197908 h 1032"/>
                <a:gd name="T32" fmla="*/ 113947 w 886"/>
                <a:gd name="T33" fmla="*/ 128940 h 1032"/>
                <a:gd name="T34" fmla="*/ 161925 w 886"/>
                <a:gd name="T35" fmla="*/ 71967 h 1032"/>
                <a:gd name="T36" fmla="*/ 230893 w 886"/>
                <a:gd name="T37" fmla="*/ 29986 h 1032"/>
                <a:gd name="T38" fmla="*/ 317853 w 886"/>
                <a:gd name="T39" fmla="*/ 4498 h 1032"/>
                <a:gd name="T40" fmla="*/ 386821 w 886"/>
                <a:gd name="T41" fmla="*/ 0 h 1032"/>
                <a:gd name="T42" fmla="*/ 500768 w 886"/>
                <a:gd name="T43" fmla="*/ 13494 h 1032"/>
                <a:gd name="T44" fmla="*/ 604220 w 886"/>
                <a:gd name="T45" fmla="*/ 46478 h 1032"/>
                <a:gd name="T46" fmla="*/ 569736 w 886"/>
                <a:gd name="T47" fmla="*/ 229394 h 1032"/>
                <a:gd name="T48" fmla="*/ 523257 w 886"/>
                <a:gd name="T49" fmla="*/ 206904 h 1032"/>
                <a:gd name="T50" fmla="*/ 452790 w 886"/>
                <a:gd name="T51" fmla="*/ 184414 h 1032"/>
                <a:gd name="T52" fmla="*/ 385321 w 886"/>
                <a:gd name="T53" fmla="*/ 178417 h 1032"/>
                <a:gd name="T54" fmla="*/ 350837 w 886"/>
                <a:gd name="T55" fmla="*/ 181416 h 1032"/>
                <a:gd name="T56" fmla="*/ 314854 w 886"/>
                <a:gd name="T57" fmla="*/ 202406 h 1032"/>
                <a:gd name="T58" fmla="*/ 302860 w 886"/>
                <a:gd name="T59" fmla="*/ 233891 h 1032"/>
                <a:gd name="T60" fmla="*/ 304359 w 886"/>
                <a:gd name="T61" fmla="*/ 247385 h 1032"/>
                <a:gd name="T62" fmla="*/ 316353 w 886"/>
                <a:gd name="T63" fmla="*/ 263878 h 1032"/>
                <a:gd name="T64" fmla="*/ 353836 w 886"/>
                <a:gd name="T65" fmla="*/ 284868 h 1032"/>
                <a:gd name="T66" fmla="*/ 419805 w 886"/>
                <a:gd name="T67" fmla="*/ 307357 h 1032"/>
                <a:gd name="T68" fmla="*/ 506765 w 886"/>
                <a:gd name="T69" fmla="*/ 340342 h 1032"/>
                <a:gd name="T70" fmla="*/ 553243 w 886"/>
                <a:gd name="T71" fmla="*/ 370328 h 1032"/>
                <a:gd name="T72" fmla="*/ 590726 w 886"/>
                <a:gd name="T73" fmla="*/ 412309 h 1032"/>
                <a:gd name="T74" fmla="*/ 614715 w 886"/>
                <a:gd name="T75" fmla="*/ 470782 h 1032"/>
                <a:gd name="T76" fmla="*/ 619213 w 886"/>
                <a:gd name="T77" fmla="*/ 521758 h 1032"/>
                <a:gd name="T78" fmla="*/ 608718 w 886"/>
                <a:gd name="T79" fmla="*/ 596723 h 1032"/>
                <a:gd name="T80" fmla="*/ 575733 w 886"/>
                <a:gd name="T81" fmla="*/ 664192 h 1032"/>
                <a:gd name="T82" fmla="*/ 520259 w 886"/>
                <a:gd name="T83" fmla="*/ 716667 h 1032"/>
                <a:gd name="T84" fmla="*/ 440796 w 886"/>
                <a:gd name="T85" fmla="*/ 754150 h 1032"/>
                <a:gd name="T86" fmla="*/ 338843 w 886"/>
                <a:gd name="T87" fmla="*/ 773641 h 1032"/>
                <a:gd name="T88" fmla="*/ 278871 w 886"/>
                <a:gd name="T89" fmla="*/ 773641 h 1032"/>
                <a:gd name="T90" fmla="*/ 214401 w 886"/>
                <a:gd name="T91" fmla="*/ 766144 h 1032"/>
                <a:gd name="T92" fmla="*/ 94456 w 886"/>
                <a:gd name="T93" fmla="*/ 727163 h 1032"/>
                <a:gd name="T94" fmla="*/ 0 w 886"/>
                <a:gd name="T95" fmla="*/ 671688 h 103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886" h="1032">
                  <a:moveTo>
                    <a:pt x="148" y="702"/>
                  </a:moveTo>
                  <a:lnTo>
                    <a:pt x="148" y="702"/>
                  </a:lnTo>
                  <a:lnTo>
                    <a:pt x="178" y="722"/>
                  </a:lnTo>
                  <a:lnTo>
                    <a:pt x="210" y="740"/>
                  </a:lnTo>
                  <a:lnTo>
                    <a:pt x="242" y="754"/>
                  </a:lnTo>
                  <a:lnTo>
                    <a:pt x="276" y="768"/>
                  </a:lnTo>
                  <a:lnTo>
                    <a:pt x="310" y="778"/>
                  </a:lnTo>
                  <a:lnTo>
                    <a:pt x="344" y="786"/>
                  </a:lnTo>
                  <a:lnTo>
                    <a:pt x="380" y="792"/>
                  </a:lnTo>
                  <a:lnTo>
                    <a:pt x="414" y="794"/>
                  </a:lnTo>
                  <a:lnTo>
                    <a:pt x="440" y="792"/>
                  </a:lnTo>
                  <a:lnTo>
                    <a:pt x="464" y="788"/>
                  </a:lnTo>
                  <a:lnTo>
                    <a:pt x="484" y="780"/>
                  </a:lnTo>
                  <a:lnTo>
                    <a:pt x="500" y="772"/>
                  </a:lnTo>
                  <a:lnTo>
                    <a:pt x="514" y="760"/>
                  </a:lnTo>
                  <a:lnTo>
                    <a:pt x="524" y="748"/>
                  </a:lnTo>
                  <a:lnTo>
                    <a:pt x="530" y="732"/>
                  </a:lnTo>
                  <a:lnTo>
                    <a:pt x="532" y="716"/>
                  </a:lnTo>
                  <a:lnTo>
                    <a:pt x="532" y="706"/>
                  </a:lnTo>
                  <a:lnTo>
                    <a:pt x="530" y="698"/>
                  </a:lnTo>
                  <a:lnTo>
                    <a:pt x="526" y="690"/>
                  </a:lnTo>
                  <a:lnTo>
                    <a:pt x="520" y="682"/>
                  </a:lnTo>
                  <a:lnTo>
                    <a:pt x="514" y="676"/>
                  </a:lnTo>
                  <a:lnTo>
                    <a:pt x="506" y="668"/>
                  </a:lnTo>
                  <a:lnTo>
                    <a:pt x="486" y="658"/>
                  </a:lnTo>
                  <a:lnTo>
                    <a:pt x="460" y="646"/>
                  </a:lnTo>
                  <a:lnTo>
                    <a:pt x="432" y="636"/>
                  </a:lnTo>
                  <a:lnTo>
                    <a:pt x="368" y="616"/>
                  </a:lnTo>
                  <a:lnTo>
                    <a:pt x="322" y="600"/>
                  </a:lnTo>
                  <a:lnTo>
                    <a:pt x="276" y="580"/>
                  </a:lnTo>
                  <a:lnTo>
                    <a:pt x="254" y="570"/>
                  </a:lnTo>
                  <a:lnTo>
                    <a:pt x="232" y="558"/>
                  </a:lnTo>
                  <a:lnTo>
                    <a:pt x="212" y="544"/>
                  </a:lnTo>
                  <a:lnTo>
                    <a:pt x="192" y="528"/>
                  </a:lnTo>
                  <a:lnTo>
                    <a:pt x="174" y="512"/>
                  </a:lnTo>
                  <a:lnTo>
                    <a:pt x="158" y="494"/>
                  </a:lnTo>
                  <a:lnTo>
                    <a:pt x="144" y="472"/>
                  </a:lnTo>
                  <a:lnTo>
                    <a:pt x="132" y="450"/>
                  </a:lnTo>
                  <a:lnTo>
                    <a:pt x="122" y="424"/>
                  </a:lnTo>
                  <a:lnTo>
                    <a:pt x="114" y="396"/>
                  </a:lnTo>
                  <a:lnTo>
                    <a:pt x="110" y="364"/>
                  </a:lnTo>
                  <a:lnTo>
                    <a:pt x="108" y="332"/>
                  </a:lnTo>
                  <a:lnTo>
                    <a:pt x="110" y="296"/>
                  </a:lnTo>
                  <a:lnTo>
                    <a:pt x="116" y="264"/>
                  </a:lnTo>
                  <a:lnTo>
                    <a:pt x="124" y="232"/>
                  </a:lnTo>
                  <a:lnTo>
                    <a:pt x="136" y="202"/>
                  </a:lnTo>
                  <a:lnTo>
                    <a:pt x="152" y="172"/>
                  </a:lnTo>
                  <a:lnTo>
                    <a:pt x="170" y="144"/>
                  </a:lnTo>
                  <a:lnTo>
                    <a:pt x="192" y="120"/>
                  </a:lnTo>
                  <a:lnTo>
                    <a:pt x="216" y="96"/>
                  </a:lnTo>
                  <a:lnTo>
                    <a:pt x="244" y="74"/>
                  </a:lnTo>
                  <a:lnTo>
                    <a:pt x="274" y="56"/>
                  </a:lnTo>
                  <a:lnTo>
                    <a:pt x="308" y="40"/>
                  </a:lnTo>
                  <a:lnTo>
                    <a:pt x="344" y="26"/>
                  </a:lnTo>
                  <a:lnTo>
                    <a:pt x="382" y="14"/>
                  </a:lnTo>
                  <a:lnTo>
                    <a:pt x="424" y="6"/>
                  </a:lnTo>
                  <a:lnTo>
                    <a:pt x="468" y="2"/>
                  </a:lnTo>
                  <a:lnTo>
                    <a:pt x="516" y="0"/>
                  </a:lnTo>
                  <a:lnTo>
                    <a:pt x="568" y="2"/>
                  </a:lnTo>
                  <a:lnTo>
                    <a:pt x="618" y="8"/>
                  </a:lnTo>
                  <a:lnTo>
                    <a:pt x="668" y="18"/>
                  </a:lnTo>
                  <a:lnTo>
                    <a:pt x="716" y="30"/>
                  </a:lnTo>
                  <a:lnTo>
                    <a:pt x="762" y="44"/>
                  </a:lnTo>
                  <a:lnTo>
                    <a:pt x="806" y="62"/>
                  </a:lnTo>
                  <a:lnTo>
                    <a:pt x="848" y="82"/>
                  </a:lnTo>
                  <a:lnTo>
                    <a:pt x="886" y="104"/>
                  </a:lnTo>
                  <a:lnTo>
                    <a:pt x="760" y="306"/>
                  </a:lnTo>
                  <a:lnTo>
                    <a:pt x="728" y="290"/>
                  </a:lnTo>
                  <a:lnTo>
                    <a:pt x="698" y="276"/>
                  </a:lnTo>
                  <a:lnTo>
                    <a:pt x="666" y="264"/>
                  </a:lnTo>
                  <a:lnTo>
                    <a:pt x="636" y="254"/>
                  </a:lnTo>
                  <a:lnTo>
                    <a:pt x="604" y="246"/>
                  </a:lnTo>
                  <a:lnTo>
                    <a:pt x="574" y="242"/>
                  </a:lnTo>
                  <a:lnTo>
                    <a:pt x="544" y="238"/>
                  </a:lnTo>
                  <a:lnTo>
                    <a:pt x="514" y="238"/>
                  </a:lnTo>
                  <a:lnTo>
                    <a:pt x="490" y="238"/>
                  </a:lnTo>
                  <a:lnTo>
                    <a:pt x="468" y="242"/>
                  </a:lnTo>
                  <a:lnTo>
                    <a:pt x="448" y="250"/>
                  </a:lnTo>
                  <a:lnTo>
                    <a:pt x="432" y="258"/>
                  </a:lnTo>
                  <a:lnTo>
                    <a:pt x="420" y="270"/>
                  </a:lnTo>
                  <a:lnTo>
                    <a:pt x="410" y="282"/>
                  </a:lnTo>
                  <a:lnTo>
                    <a:pt x="406" y="298"/>
                  </a:lnTo>
                  <a:lnTo>
                    <a:pt x="404" y="312"/>
                  </a:lnTo>
                  <a:lnTo>
                    <a:pt x="404" y="322"/>
                  </a:lnTo>
                  <a:lnTo>
                    <a:pt x="406" y="330"/>
                  </a:lnTo>
                  <a:lnTo>
                    <a:pt x="410" y="338"/>
                  </a:lnTo>
                  <a:lnTo>
                    <a:pt x="416" y="346"/>
                  </a:lnTo>
                  <a:lnTo>
                    <a:pt x="422" y="352"/>
                  </a:lnTo>
                  <a:lnTo>
                    <a:pt x="430" y="358"/>
                  </a:lnTo>
                  <a:lnTo>
                    <a:pt x="448" y="370"/>
                  </a:lnTo>
                  <a:lnTo>
                    <a:pt x="472" y="380"/>
                  </a:lnTo>
                  <a:lnTo>
                    <a:pt x="498" y="390"/>
                  </a:lnTo>
                  <a:lnTo>
                    <a:pt x="560" y="410"/>
                  </a:lnTo>
                  <a:lnTo>
                    <a:pt x="606" y="426"/>
                  </a:lnTo>
                  <a:lnTo>
                    <a:pt x="652" y="444"/>
                  </a:lnTo>
                  <a:lnTo>
                    <a:pt x="676" y="454"/>
                  </a:lnTo>
                  <a:lnTo>
                    <a:pt x="698" y="466"/>
                  </a:lnTo>
                  <a:lnTo>
                    <a:pt x="718" y="478"/>
                  </a:lnTo>
                  <a:lnTo>
                    <a:pt x="738" y="494"/>
                  </a:lnTo>
                  <a:lnTo>
                    <a:pt x="756" y="510"/>
                  </a:lnTo>
                  <a:lnTo>
                    <a:pt x="774" y="528"/>
                  </a:lnTo>
                  <a:lnTo>
                    <a:pt x="788" y="550"/>
                  </a:lnTo>
                  <a:lnTo>
                    <a:pt x="802" y="572"/>
                  </a:lnTo>
                  <a:lnTo>
                    <a:pt x="812" y="600"/>
                  </a:lnTo>
                  <a:lnTo>
                    <a:pt x="820" y="628"/>
                  </a:lnTo>
                  <a:lnTo>
                    <a:pt x="824" y="660"/>
                  </a:lnTo>
                  <a:lnTo>
                    <a:pt x="826" y="696"/>
                  </a:lnTo>
                  <a:lnTo>
                    <a:pt x="824" y="730"/>
                  </a:lnTo>
                  <a:lnTo>
                    <a:pt x="820" y="764"/>
                  </a:lnTo>
                  <a:lnTo>
                    <a:pt x="812" y="796"/>
                  </a:lnTo>
                  <a:lnTo>
                    <a:pt x="800" y="828"/>
                  </a:lnTo>
                  <a:lnTo>
                    <a:pt x="786" y="858"/>
                  </a:lnTo>
                  <a:lnTo>
                    <a:pt x="768" y="886"/>
                  </a:lnTo>
                  <a:lnTo>
                    <a:pt x="746" y="912"/>
                  </a:lnTo>
                  <a:lnTo>
                    <a:pt x="722" y="936"/>
                  </a:lnTo>
                  <a:lnTo>
                    <a:pt x="694" y="956"/>
                  </a:lnTo>
                  <a:lnTo>
                    <a:pt x="662" y="976"/>
                  </a:lnTo>
                  <a:lnTo>
                    <a:pt x="626" y="992"/>
                  </a:lnTo>
                  <a:lnTo>
                    <a:pt x="588" y="1006"/>
                  </a:lnTo>
                  <a:lnTo>
                    <a:pt x="546" y="1018"/>
                  </a:lnTo>
                  <a:lnTo>
                    <a:pt x="502" y="1026"/>
                  </a:lnTo>
                  <a:lnTo>
                    <a:pt x="452" y="1032"/>
                  </a:lnTo>
                  <a:lnTo>
                    <a:pt x="400" y="1032"/>
                  </a:lnTo>
                  <a:lnTo>
                    <a:pt x="372" y="1032"/>
                  </a:lnTo>
                  <a:lnTo>
                    <a:pt x="342" y="1030"/>
                  </a:lnTo>
                  <a:lnTo>
                    <a:pt x="314" y="1026"/>
                  </a:lnTo>
                  <a:lnTo>
                    <a:pt x="286" y="1022"/>
                  </a:lnTo>
                  <a:lnTo>
                    <a:pt x="230" y="1008"/>
                  </a:lnTo>
                  <a:lnTo>
                    <a:pt x="176" y="992"/>
                  </a:lnTo>
                  <a:lnTo>
                    <a:pt x="126" y="970"/>
                  </a:lnTo>
                  <a:lnTo>
                    <a:pt x="78" y="948"/>
                  </a:lnTo>
                  <a:lnTo>
                    <a:pt x="36" y="922"/>
                  </a:lnTo>
                  <a:lnTo>
                    <a:pt x="0" y="896"/>
                  </a:lnTo>
                  <a:lnTo>
                    <a:pt x="148" y="702"/>
                  </a:lnTo>
                  <a:close/>
                </a:path>
              </a:pathLst>
            </a:custGeom>
            <a:solidFill>
              <a:srgbClr val="007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93"/>
            <p:cNvSpPr>
              <a:spLocks noEditPoints="1"/>
            </p:cNvSpPr>
            <p:nvPr/>
          </p:nvSpPr>
          <p:spPr bwMode="auto">
            <a:xfrm>
              <a:off x="1147561" y="6126948"/>
              <a:ext cx="457791" cy="266461"/>
            </a:xfrm>
            <a:custGeom>
              <a:avLst/>
              <a:gdLst>
                <a:gd name="T0" fmla="*/ 218899 w 1710"/>
                <a:gd name="T1" fmla="*/ 574234 h 996"/>
                <a:gd name="T2" fmla="*/ 184415 w 1710"/>
                <a:gd name="T3" fmla="*/ 560740 h 996"/>
                <a:gd name="T4" fmla="*/ 167922 w 1710"/>
                <a:gd name="T5" fmla="*/ 533753 h 996"/>
                <a:gd name="T6" fmla="*/ 166423 w 1710"/>
                <a:gd name="T7" fmla="*/ 511263 h 996"/>
                <a:gd name="T8" fmla="*/ 179917 w 1710"/>
                <a:gd name="T9" fmla="*/ 484276 h 996"/>
                <a:gd name="T10" fmla="*/ 203906 w 1710"/>
                <a:gd name="T11" fmla="*/ 463285 h 996"/>
                <a:gd name="T12" fmla="*/ 259380 w 1710"/>
                <a:gd name="T13" fmla="*/ 506765 h 996"/>
                <a:gd name="T14" fmla="*/ 289366 w 1710"/>
                <a:gd name="T15" fmla="*/ 562239 h 996"/>
                <a:gd name="T16" fmla="*/ 232392 w 1710"/>
                <a:gd name="T17" fmla="*/ 574234 h 996"/>
                <a:gd name="T18" fmla="*/ 803628 w 1710"/>
                <a:gd name="T19" fmla="*/ 289366 h 996"/>
                <a:gd name="T20" fmla="*/ 572735 w 1710"/>
                <a:gd name="T21" fmla="*/ 410810 h 996"/>
                <a:gd name="T22" fmla="*/ 370328 w 1710"/>
                <a:gd name="T23" fmla="*/ 395817 h 996"/>
                <a:gd name="T24" fmla="*/ 292365 w 1710"/>
                <a:gd name="T25" fmla="*/ 307358 h 996"/>
                <a:gd name="T26" fmla="*/ 274373 w 1710"/>
                <a:gd name="T27" fmla="*/ 275872 h 996"/>
                <a:gd name="T28" fmla="*/ 271374 w 1710"/>
                <a:gd name="T29" fmla="*/ 259380 h 996"/>
                <a:gd name="T30" fmla="*/ 275872 w 1710"/>
                <a:gd name="T31" fmla="*/ 242887 h 996"/>
                <a:gd name="T32" fmla="*/ 287867 w 1710"/>
                <a:gd name="T33" fmla="*/ 232392 h 996"/>
                <a:gd name="T34" fmla="*/ 301360 w 1710"/>
                <a:gd name="T35" fmla="*/ 229394 h 996"/>
                <a:gd name="T36" fmla="*/ 331346 w 1710"/>
                <a:gd name="T37" fmla="*/ 238390 h 996"/>
                <a:gd name="T38" fmla="*/ 374826 w 1710"/>
                <a:gd name="T39" fmla="*/ 274373 h 996"/>
                <a:gd name="T40" fmla="*/ 473780 w 1710"/>
                <a:gd name="T41" fmla="*/ 170921 h 996"/>
                <a:gd name="T42" fmla="*/ 412309 w 1710"/>
                <a:gd name="T43" fmla="*/ 124442 h 996"/>
                <a:gd name="T44" fmla="*/ 358334 w 1710"/>
                <a:gd name="T45" fmla="*/ 103452 h 996"/>
                <a:gd name="T46" fmla="*/ 310356 w 1710"/>
                <a:gd name="T47" fmla="*/ 95956 h 996"/>
                <a:gd name="T48" fmla="*/ 275872 w 1710"/>
                <a:gd name="T49" fmla="*/ 95956 h 996"/>
                <a:gd name="T50" fmla="*/ 224896 w 1710"/>
                <a:gd name="T51" fmla="*/ 106451 h 996"/>
                <a:gd name="T52" fmla="*/ 178417 w 1710"/>
                <a:gd name="T53" fmla="*/ 127441 h 996"/>
                <a:gd name="T54" fmla="*/ 140935 w 1710"/>
                <a:gd name="T55" fmla="*/ 160426 h 996"/>
                <a:gd name="T56" fmla="*/ 115447 w 1710"/>
                <a:gd name="T57" fmla="*/ 202406 h 996"/>
                <a:gd name="T58" fmla="*/ 106451 w 1710"/>
                <a:gd name="T59" fmla="*/ 254882 h 996"/>
                <a:gd name="T60" fmla="*/ 107950 w 1710"/>
                <a:gd name="T61" fmla="*/ 281869 h 996"/>
                <a:gd name="T62" fmla="*/ 124442 w 1710"/>
                <a:gd name="T63" fmla="*/ 335844 h 996"/>
                <a:gd name="T64" fmla="*/ 122943 w 1710"/>
                <a:gd name="T65" fmla="*/ 368829 h 996"/>
                <a:gd name="T66" fmla="*/ 82462 w 1710"/>
                <a:gd name="T67" fmla="*/ 392818 h 996"/>
                <a:gd name="T68" fmla="*/ 47978 w 1710"/>
                <a:gd name="T69" fmla="*/ 424303 h 996"/>
                <a:gd name="T70" fmla="*/ 22490 w 1710"/>
                <a:gd name="T71" fmla="*/ 460287 h 996"/>
                <a:gd name="T72" fmla="*/ 5997 w 1710"/>
                <a:gd name="T73" fmla="*/ 500768 h 996"/>
                <a:gd name="T74" fmla="*/ 0 w 1710"/>
                <a:gd name="T75" fmla="*/ 545747 h 996"/>
                <a:gd name="T76" fmla="*/ 4498 w 1710"/>
                <a:gd name="T77" fmla="*/ 580231 h 996"/>
                <a:gd name="T78" fmla="*/ 23989 w 1710"/>
                <a:gd name="T79" fmla="*/ 628209 h 996"/>
                <a:gd name="T80" fmla="*/ 56974 w 1710"/>
                <a:gd name="T81" fmla="*/ 667191 h 996"/>
                <a:gd name="T82" fmla="*/ 104951 w 1710"/>
                <a:gd name="T83" fmla="*/ 695678 h 996"/>
                <a:gd name="T84" fmla="*/ 163424 w 1710"/>
                <a:gd name="T85" fmla="*/ 712170 h 996"/>
                <a:gd name="T86" fmla="*/ 208403 w 1710"/>
                <a:gd name="T87" fmla="*/ 715169 h 996"/>
                <a:gd name="T88" fmla="*/ 281869 w 1710"/>
                <a:gd name="T89" fmla="*/ 706173 h 996"/>
                <a:gd name="T90" fmla="*/ 361333 w 1710"/>
                <a:gd name="T91" fmla="*/ 682184 h 996"/>
                <a:gd name="T92" fmla="*/ 539750 w 1710"/>
                <a:gd name="T93" fmla="*/ 590726 h 996"/>
                <a:gd name="T94" fmla="*/ 772142 w 1710"/>
                <a:gd name="T95" fmla="*/ 467783 h 996"/>
                <a:gd name="T96" fmla="*/ 1149967 w 1710"/>
                <a:gd name="T97" fmla="*/ 746654 h 99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710" h="996">
                  <a:moveTo>
                    <a:pt x="310" y="766"/>
                  </a:moveTo>
                  <a:lnTo>
                    <a:pt x="310" y="766"/>
                  </a:lnTo>
                  <a:lnTo>
                    <a:pt x="292" y="766"/>
                  </a:lnTo>
                  <a:lnTo>
                    <a:pt x="274" y="762"/>
                  </a:lnTo>
                  <a:lnTo>
                    <a:pt x="258" y="756"/>
                  </a:lnTo>
                  <a:lnTo>
                    <a:pt x="246" y="748"/>
                  </a:lnTo>
                  <a:lnTo>
                    <a:pt x="236" y="738"/>
                  </a:lnTo>
                  <a:lnTo>
                    <a:pt x="228" y="726"/>
                  </a:lnTo>
                  <a:lnTo>
                    <a:pt x="224" y="712"/>
                  </a:lnTo>
                  <a:lnTo>
                    <a:pt x="222" y="696"/>
                  </a:lnTo>
                  <a:lnTo>
                    <a:pt x="222" y="682"/>
                  </a:lnTo>
                  <a:lnTo>
                    <a:pt x="226" y="668"/>
                  </a:lnTo>
                  <a:lnTo>
                    <a:pt x="232" y="656"/>
                  </a:lnTo>
                  <a:lnTo>
                    <a:pt x="240" y="646"/>
                  </a:lnTo>
                  <a:lnTo>
                    <a:pt x="250" y="636"/>
                  </a:lnTo>
                  <a:lnTo>
                    <a:pt x="260" y="626"/>
                  </a:lnTo>
                  <a:lnTo>
                    <a:pt x="272" y="618"/>
                  </a:lnTo>
                  <a:lnTo>
                    <a:pt x="286" y="610"/>
                  </a:lnTo>
                  <a:lnTo>
                    <a:pt x="346" y="676"/>
                  </a:lnTo>
                  <a:lnTo>
                    <a:pt x="410" y="738"/>
                  </a:lnTo>
                  <a:lnTo>
                    <a:pt x="386" y="750"/>
                  </a:lnTo>
                  <a:lnTo>
                    <a:pt x="360" y="760"/>
                  </a:lnTo>
                  <a:lnTo>
                    <a:pt x="336" y="764"/>
                  </a:lnTo>
                  <a:lnTo>
                    <a:pt x="310" y="766"/>
                  </a:lnTo>
                  <a:close/>
                  <a:moveTo>
                    <a:pt x="1432" y="0"/>
                  </a:moveTo>
                  <a:lnTo>
                    <a:pt x="1392" y="216"/>
                  </a:lnTo>
                  <a:lnTo>
                    <a:pt x="1072" y="386"/>
                  </a:lnTo>
                  <a:lnTo>
                    <a:pt x="1140" y="0"/>
                  </a:lnTo>
                  <a:lnTo>
                    <a:pt x="860" y="0"/>
                  </a:lnTo>
                  <a:lnTo>
                    <a:pt x="764" y="548"/>
                  </a:lnTo>
                  <a:lnTo>
                    <a:pt x="596" y="636"/>
                  </a:lnTo>
                  <a:lnTo>
                    <a:pt x="494" y="528"/>
                  </a:lnTo>
                  <a:lnTo>
                    <a:pt x="408" y="432"/>
                  </a:lnTo>
                  <a:lnTo>
                    <a:pt x="390" y="410"/>
                  </a:lnTo>
                  <a:lnTo>
                    <a:pt x="374" y="388"/>
                  </a:lnTo>
                  <a:lnTo>
                    <a:pt x="370" y="378"/>
                  </a:lnTo>
                  <a:lnTo>
                    <a:pt x="366" y="368"/>
                  </a:lnTo>
                  <a:lnTo>
                    <a:pt x="362" y="356"/>
                  </a:lnTo>
                  <a:lnTo>
                    <a:pt x="362" y="346"/>
                  </a:lnTo>
                  <a:lnTo>
                    <a:pt x="362" y="338"/>
                  </a:lnTo>
                  <a:lnTo>
                    <a:pt x="364" y="332"/>
                  </a:lnTo>
                  <a:lnTo>
                    <a:pt x="368" y="324"/>
                  </a:lnTo>
                  <a:lnTo>
                    <a:pt x="372" y="318"/>
                  </a:lnTo>
                  <a:lnTo>
                    <a:pt x="378" y="314"/>
                  </a:lnTo>
                  <a:lnTo>
                    <a:pt x="384" y="310"/>
                  </a:lnTo>
                  <a:lnTo>
                    <a:pt x="392" y="308"/>
                  </a:lnTo>
                  <a:lnTo>
                    <a:pt x="402" y="306"/>
                  </a:lnTo>
                  <a:lnTo>
                    <a:pt x="416" y="308"/>
                  </a:lnTo>
                  <a:lnTo>
                    <a:pt x="430" y="312"/>
                  </a:lnTo>
                  <a:lnTo>
                    <a:pt x="442" y="318"/>
                  </a:lnTo>
                  <a:lnTo>
                    <a:pt x="456" y="326"/>
                  </a:lnTo>
                  <a:lnTo>
                    <a:pt x="480" y="346"/>
                  </a:lnTo>
                  <a:lnTo>
                    <a:pt x="500" y="366"/>
                  </a:lnTo>
                  <a:lnTo>
                    <a:pt x="652" y="252"/>
                  </a:lnTo>
                  <a:lnTo>
                    <a:pt x="632" y="228"/>
                  </a:lnTo>
                  <a:lnTo>
                    <a:pt x="608" y="206"/>
                  </a:lnTo>
                  <a:lnTo>
                    <a:pt x="580" y="186"/>
                  </a:lnTo>
                  <a:lnTo>
                    <a:pt x="550" y="166"/>
                  </a:lnTo>
                  <a:lnTo>
                    <a:pt x="516" y="150"/>
                  </a:lnTo>
                  <a:lnTo>
                    <a:pt x="498" y="144"/>
                  </a:lnTo>
                  <a:lnTo>
                    <a:pt x="478" y="138"/>
                  </a:lnTo>
                  <a:lnTo>
                    <a:pt x="458" y="134"/>
                  </a:lnTo>
                  <a:lnTo>
                    <a:pt x="436" y="130"/>
                  </a:lnTo>
                  <a:lnTo>
                    <a:pt x="414" y="128"/>
                  </a:lnTo>
                  <a:lnTo>
                    <a:pt x="392" y="128"/>
                  </a:lnTo>
                  <a:lnTo>
                    <a:pt x="368" y="128"/>
                  </a:lnTo>
                  <a:lnTo>
                    <a:pt x="344" y="132"/>
                  </a:lnTo>
                  <a:lnTo>
                    <a:pt x="322" y="136"/>
                  </a:lnTo>
                  <a:lnTo>
                    <a:pt x="300" y="142"/>
                  </a:lnTo>
                  <a:lnTo>
                    <a:pt x="278" y="150"/>
                  </a:lnTo>
                  <a:lnTo>
                    <a:pt x="258" y="160"/>
                  </a:lnTo>
                  <a:lnTo>
                    <a:pt x="238" y="170"/>
                  </a:lnTo>
                  <a:lnTo>
                    <a:pt x="220" y="184"/>
                  </a:lnTo>
                  <a:lnTo>
                    <a:pt x="202" y="198"/>
                  </a:lnTo>
                  <a:lnTo>
                    <a:pt x="188" y="214"/>
                  </a:lnTo>
                  <a:lnTo>
                    <a:pt x="174" y="230"/>
                  </a:lnTo>
                  <a:lnTo>
                    <a:pt x="164" y="250"/>
                  </a:lnTo>
                  <a:lnTo>
                    <a:pt x="154" y="270"/>
                  </a:lnTo>
                  <a:lnTo>
                    <a:pt x="148" y="292"/>
                  </a:lnTo>
                  <a:lnTo>
                    <a:pt x="144" y="314"/>
                  </a:lnTo>
                  <a:lnTo>
                    <a:pt x="142" y="340"/>
                  </a:lnTo>
                  <a:lnTo>
                    <a:pt x="142" y="358"/>
                  </a:lnTo>
                  <a:lnTo>
                    <a:pt x="144" y="376"/>
                  </a:lnTo>
                  <a:lnTo>
                    <a:pt x="148" y="394"/>
                  </a:lnTo>
                  <a:lnTo>
                    <a:pt x="152" y="412"/>
                  </a:lnTo>
                  <a:lnTo>
                    <a:pt x="166" y="448"/>
                  </a:lnTo>
                  <a:lnTo>
                    <a:pt x="184" y="482"/>
                  </a:lnTo>
                  <a:lnTo>
                    <a:pt x="164" y="492"/>
                  </a:lnTo>
                  <a:lnTo>
                    <a:pt x="144" y="502"/>
                  </a:lnTo>
                  <a:lnTo>
                    <a:pt x="126" y="512"/>
                  </a:lnTo>
                  <a:lnTo>
                    <a:pt x="110" y="524"/>
                  </a:lnTo>
                  <a:lnTo>
                    <a:pt x="94" y="538"/>
                  </a:lnTo>
                  <a:lnTo>
                    <a:pt x="78" y="550"/>
                  </a:lnTo>
                  <a:lnTo>
                    <a:pt x="64" y="566"/>
                  </a:lnTo>
                  <a:lnTo>
                    <a:pt x="52" y="580"/>
                  </a:lnTo>
                  <a:lnTo>
                    <a:pt x="40" y="596"/>
                  </a:lnTo>
                  <a:lnTo>
                    <a:pt x="30" y="614"/>
                  </a:lnTo>
                  <a:lnTo>
                    <a:pt x="22" y="630"/>
                  </a:lnTo>
                  <a:lnTo>
                    <a:pt x="14" y="650"/>
                  </a:lnTo>
                  <a:lnTo>
                    <a:pt x="8" y="668"/>
                  </a:lnTo>
                  <a:lnTo>
                    <a:pt x="4" y="688"/>
                  </a:lnTo>
                  <a:lnTo>
                    <a:pt x="2" y="708"/>
                  </a:lnTo>
                  <a:lnTo>
                    <a:pt x="0" y="728"/>
                  </a:lnTo>
                  <a:lnTo>
                    <a:pt x="2" y="752"/>
                  </a:lnTo>
                  <a:lnTo>
                    <a:pt x="6" y="774"/>
                  </a:lnTo>
                  <a:lnTo>
                    <a:pt x="12" y="796"/>
                  </a:lnTo>
                  <a:lnTo>
                    <a:pt x="20" y="818"/>
                  </a:lnTo>
                  <a:lnTo>
                    <a:pt x="32" y="838"/>
                  </a:lnTo>
                  <a:lnTo>
                    <a:pt x="44" y="856"/>
                  </a:lnTo>
                  <a:lnTo>
                    <a:pt x="60" y="874"/>
                  </a:lnTo>
                  <a:lnTo>
                    <a:pt x="76" y="890"/>
                  </a:lnTo>
                  <a:lnTo>
                    <a:pt x="96" y="904"/>
                  </a:lnTo>
                  <a:lnTo>
                    <a:pt x="116" y="916"/>
                  </a:lnTo>
                  <a:lnTo>
                    <a:pt x="140" y="928"/>
                  </a:lnTo>
                  <a:lnTo>
                    <a:pt x="164" y="938"/>
                  </a:lnTo>
                  <a:lnTo>
                    <a:pt x="190" y="944"/>
                  </a:lnTo>
                  <a:lnTo>
                    <a:pt x="218" y="950"/>
                  </a:lnTo>
                  <a:lnTo>
                    <a:pt x="248" y="954"/>
                  </a:lnTo>
                  <a:lnTo>
                    <a:pt x="278" y="954"/>
                  </a:lnTo>
                  <a:lnTo>
                    <a:pt x="310" y="952"/>
                  </a:lnTo>
                  <a:lnTo>
                    <a:pt x="342" y="948"/>
                  </a:lnTo>
                  <a:lnTo>
                    <a:pt x="376" y="942"/>
                  </a:lnTo>
                  <a:lnTo>
                    <a:pt x="412" y="934"/>
                  </a:lnTo>
                  <a:lnTo>
                    <a:pt x="448" y="922"/>
                  </a:lnTo>
                  <a:lnTo>
                    <a:pt x="482" y="910"/>
                  </a:lnTo>
                  <a:lnTo>
                    <a:pt x="516" y="894"/>
                  </a:lnTo>
                  <a:lnTo>
                    <a:pt x="548" y="878"/>
                  </a:lnTo>
                  <a:lnTo>
                    <a:pt x="720" y="788"/>
                  </a:lnTo>
                  <a:lnTo>
                    <a:pt x="684" y="996"/>
                  </a:lnTo>
                  <a:lnTo>
                    <a:pt x="964" y="996"/>
                  </a:lnTo>
                  <a:lnTo>
                    <a:pt x="1030" y="624"/>
                  </a:lnTo>
                  <a:lnTo>
                    <a:pt x="1350" y="456"/>
                  </a:lnTo>
                  <a:lnTo>
                    <a:pt x="1254" y="996"/>
                  </a:lnTo>
                  <a:lnTo>
                    <a:pt x="1534" y="996"/>
                  </a:lnTo>
                  <a:lnTo>
                    <a:pt x="1710" y="0"/>
                  </a:lnTo>
                  <a:lnTo>
                    <a:pt x="1432" y="0"/>
                  </a:lnTo>
                  <a:close/>
                </a:path>
              </a:pathLst>
            </a:custGeom>
            <a:solidFill>
              <a:srgbClr val="007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9623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7" r:id="rId2"/>
    <p:sldLayoutId id="2147483677" r:id="rId3"/>
    <p:sldLayoutId id="2147483676" r:id="rId4"/>
    <p:sldLayoutId id="2147483680" r:id="rId5"/>
    <p:sldLayoutId id="2147483682" r:id="rId6"/>
    <p:sldLayoutId id="2147483684" r:id="rId7"/>
    <p:sldLayoutId id="2147483683" r:id="rId8"/>
    <p:sldLayoutId id="2147483685" r:id="rId9"/>
    <p:sldLayoutId id="2147483664" r:id="rId10"/>
    <p:sldLayoutId id="2147483686" r:id="rId11"/>
    <p:sldLayoutId id="2147483681" r:id="rId12"/>
    <p:sldLayoutId id="2147483672" r:id="rId13"/>
    <p:sldLayoutId id="2147483679" r:id="rId14"/>
    <p:sldLayoutId id="2147483671" r:id="rId15"/>
    <p:sldLayoutId id="2147483688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0073C6"/>
          </a:solidFill>
          <a:latin typeface="+mn-lt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344488" indent="-344488" algn="l" defTabSz="914400" rtl="0" eaLnBrk="1" latinLnBrk="0" hangingPunct="1">
        <a:lnSpc>
          <a:spcPct val="85000"/>
        </a:lnSpc>
        <a:spcBef>
          <a:spcPts val="1200"/>
        </a:spcBef>
        <a:spcAft>
          <a:spcPts val="720"/>
        </a:spcAft>
        <a:buFont typeface="Segoe UI" panose="020B0502040204020203" pitchFamily="34" charset="0"/>
        <a:buChar char="»"/>
        <a:defRPr sz="2600" kern="1200">
          <a:solidFill>
            <a:srgbClr val="1F275C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630238" indent="-285750" algn="l" defTabSz="914400" rtl="0" eaLnBrk="1" latinLnBrk="0" hangingPunct="1">
        <a:lnSpc>
          <a:spcPct val="85000"/>
        </a:lnSpc>
        <a:spcBef>
          <a:spcPts val="0"/>
        </a:spcBef>
        <a:spcAft>
          <a:spcPts val="720"/>
        </a:spcAft>
        <a:buFont typeface="Segoe UI" panose="020B0502040204020203" pitchFamily="34" charset="0"/>
        <a:buChar char="–"/>
        <a:defRPr sz="2400" kern="1200">
          <a:solidFill>
            <a:srgbClr val="00A3DD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914400" indent="-284163" algn="l" defTabSz="914400" rtl="0" eaLnBrk="1" latinLnBrk="0" hangingPunct="1">
        <a:lnSpc>
          <a:spcPct val="85000"/>
        </a:lnSpc>
        <a:spcBef>
          <a:spcPts val="0"/>
        </a:spcBef>
        <a:spcAft>
          <a:spcPts val="720"/>
        </a:spcAft>
        <a:buFont typeface="Arial" panose="020B0604020202020204" pitchFamily="34" charset="0"/>
        <a:buChar char="•"/>
        <a:defRPr sz="2200" i="1" kern="1200">
          <a:solidFill>
            <a:srgbClr val="0073C6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254125" indent="-342900" algn="l" defTabSz="914400" rtl="0" eaLnBrk="1" latinLnBrk="0" hangingPunct="1">
        <a:lnSpc>
          <a:spcPct val="85000"/>
        </a:lnSpc>
        <a:spcBef>
          <a:spcPts val="0"/>
        </a:spcBef>
        <a:spcAft>
          <a:spcPts val="720"/>
        </a:spcAft>
        <a:buFont typeface="Arial" panose="020B0604020202020204" pitchFamily="34" charset="0"/>
        <a:buChar char="•"/>
        <a:defRPr sz="2200" kern="1200">
          <a:solidFill>
            <a:srgbClr val="0073C6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658938" indent="-285750" algn="l" defTabSz="914400" rtl="0" eaLnBrk="1" latinLnBrk="0" hangingPunct="1">
        <a:lnSpc>
          <a:spcPct val="85000"/>
        </a:lnSpc>
        <a:spcBef>
          <a:spcPts val="0"/>
        </a:spcBef>
        <a:spcAft>
          <a:spcPts val="720"/>
        </a:spcAft>
        <a:buFont typeface="Arial" panose="020B0604020202020204" pitchFamily="34" charset="0"/>
        <a:buChar char="•"/>
        <a:defRPr sz="2200" kern="1200">
          <a:solidFill>
            <a:srgbClr val="0073C6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216">
          <p15:clr>
            <a:srgbClr val="F26B43"/>
          </p15:clr>
        </p15:guide>
        <p15:guide id="4" orient="horz" pos="720">
          <p15:clr>
            <a:srgbClr val="F26B43"/>
          </p15:clr>
        </p15:guide>
        <p15:guide id="5" orient="horz" pos="1152">
          <p15:clr>
            <a:srgbClr val="F26B43"/>
          </p15:clr>
        </p15:guide>
        <p15:guide id="6" pos="4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1.tif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jpg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1.tif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jpg"/><Relationship Id="rId5" Type="http://schemas.openxmlformats.org/officeDocument/2006/relationships/image" Target="../media/image22.wmf"/><Relationship Id="rId4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1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1" b="12551"/>
          <a:stretch>
            <a:fillRect/>
          </a:stretch>
        </p:blipFill>
        <p:spPr/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87934" y="1600200"/>
            <a:ext cx="6474908" cy="1828780"/>
          </a:xfrm>
        </p:spPr>
        <p:txBody>
          <a:bodyPr/>
          <a:lstStyle/>
          <a:p>
            <a:r>
              <a:rPr lang="en-US" sz="3600" dirty="0" smtClean="0"/>
              <a:t>New Terminal Program</a:t>
            </a:r>
            <a:br>
              <a:rPr lang="en-US" sz="3600" dirty="0" smtClean="0"/>
            </a:br>
            <a:r>
              <a:rPr lang="en-US" sz="3600" dirty="0" smtClean="0"/>
              <a:t>Lafayette Regional Airport</a:t>
            </a:r>
            <a:endParaRPr lang="en-US" sz="3600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87933" y="4349201"/>
            <a:ext cx="5893863" cy="565701"/>
          </a:xfrm>
        </p:spPr>
        <p:txBody>
          <a:bodyPr/>
          <a:lstStyle/>
          <a:p>
            <a:r>
              <a:rPr lang="en-US" dirty="0" smtClean="0"/>
              <a:t>Program Update</a:t>
            </a:r>
          </a:p>
          <a:p>
            <a:r>
              <a:rPr lang="en-US" dirty="0" smtClean="0"/>
              <a:t>November 8, 2017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842" y="6248400"/>
            <a:ext cx="4443358" cy="17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10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QTA Floor Plan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0"/>
            <a:ext cx="6019800" cy="65583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33800" y="1752600"/>
            <a:ext cx="4267200" cy="3581400"/>
          </a:xfrm>
          <a:prstGeom prst="rect">
            <a:avLst/>
          </a:prstGeom>
          <a:solidFill>
            <a:schemeClr val="accent3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1F27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69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Perspective Looking North</a:t>
            </a:r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" r="41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5233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Perspective Looking South</a:t>
            </a:r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" r="20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8641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957" y="460222"/>
            <a:ext cx="7506086" cy="59375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QTA Floor Plan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029200" y="3810000"/>
            <a:ext cx="1066800" cy="914400"/>
          </a:xfrm>
          <a:prstGeom prst="rect">
            <a:avLst/>
          </a:prstGeom>
          <a:solidFill>
            <a:schemeClr val="accent3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1F275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38600" y="3581400"/>
            <a:ext cx="990600" cy="1143000"/>
          </a:xfrm>
          <a:prstGeom prst="rect">
            <a:avLst/>
          </a:prstGeom>
          <a:solidFill>
            <a:schemeClr val="accent4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1F27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55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Perspective Southeast</a:t>
            </a:r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" r="2948"/>
          <a:stretch/>
        </p:blipFill>
        <p:spPr>
          <a:xfrm>
            <a:off x="-1" y="1"/>
            <a:ext cx="12192001" cy="6166338"/>
          </a:xfrm>
        </p:spPr>
      </p:pic>
    </p:spTree>
    <p:extLst>
      <p:ext uri="{BB962C8B-B14F-4D97-AF65-F5344CB8AC3E}">
        <p14:creationId xmlns:p14="http://schemas.microsoft.com/office/powerpoint/2010/main" val="318122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Terminal program: </a:t>
            </a:r>
            <a:br>
              <a:rPr lang="en-US" dirty="0" smtClean="0"/>
            </a:br>
            <a:r>
              <a:rPr lang="en-US" dirty="0" smtClean="0"/>
              <a:t>RTR Cable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920" y="-7853"/>
            <a:ext cx="5797078" cy="6864180"/>
          </a:xfrm>
        </p:spPr>
      </p:pic>
    </p:spTree>
    <p:extLst>
      <p:ext uri="{BB962C8B-B14F-4D97-AF65-F5344CB8AC3E}">
        <p14:creationId xmlns:p14="http://schemas.microsoft.com/office/powerpoint/2010/main" val="429074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RTR Update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Signal Analysis</a:t>
            </a:r>
          </a:p>
          <a:p>
            <a:r>
              <a:rPr lang="en-US" dirty="0" smtClean="0"/>
              <a:t>FAA Coordination</a:t>
            </a:r>
          </a:p>
          <a:p>
            <a:r>
              <a:rPr lang="en-US" dirty="0" smtClean="0"/>
              <a:t>Next Steps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7220" r="20016"/>
          <a:stretch/>
        </p:blipFill>
        <p:spPr>
          <a:xfrm>
            <a:off x="5413389" y="667218"/>
            <a:ext cx="6096000" cy="541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6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553" y="217539"/>
            <a:ext cx="9943479" cy="594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RTR CABLE RELOCATION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 rot="3177068">
            <a:off x="3086189" y="2213902"/>
            <a:ext cx="699229" cy="21544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TAXIWAY B</a:t>
            </a:r>
            <a:endParaRPr lang="en-US" sz="80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 rot="3177068">
            <a:off x="2982796" y="3652235"/>
            <a:ext cx="906017" cy="21544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RUNWAY 11-29</a:t>
            </a:r>
            <a:endParaRPr lang="en-US" sz="80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 rot="19378736">
            <a:off x="8985337" y="4243137"/>
            <a:ext cx="705642" cy="21544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TAXIWAY A</a:t>
            </a:r>
            <a:endParaRPr lang="en-US" sz="80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781380" y="1931792"/>
            <a:ext cx="873958" cy="215444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TERM LOT</a:t>
            </a:r>
            <a:endParaRPr lang="en-US" sz="80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38768" y="2665561"/>
            <a:ext cx="917239" cy="215444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 TERM LOT</a:t>
            </a:r>
            <a:endParaRPr lang="en-US" sz="80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106570" y="3713861"/>
            <a:ext cx="69630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EMPLOYEE</a:t>
            </a:r>
          </a:p>
          <a:p>
            <a:pPr algn="ctr"/>
            <a:r>
              <a:rPr lang="en-US" sz="8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LOT</a:t>
            </a:r>
            <a:endParaRPr lang="en-US" sz="80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86103" y="3341639"/>
            <a:ext cx="503664" cy="215444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 LOT</a:t>
            </a:r>
            <a:endParaRPr lang="en-US" sz="80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45001" y="3254352"/>
            <a:ext cx="851516" cy="215444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TERMINAL</a:t>
            </a:r>
            <a:endParaRPr lang="en-US" sz="80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655338" y="3017460"/>
            <a:ext cx="763351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TERMINAL DR</a:t>
            </a:r>
            <a:endParaRPr lang="en-US" sz="80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983551" y="3341639"/>
            <a:ext cx="1010213" cy="215444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READY RETURN LOT</a:t>
            </a:r>
            <a:endParaRPr lang="en-US" sz="80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250417" y="4546162"/>
            <a:ext cx="1382110" cy="215444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AIRFIELD PAVEMENT</a:t>
            </a:r>
            <a:endParaRPr lang="en-US" sz="80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358041" y="1434206"/>
            <a:ext cx="757279" cy="338554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DETENTION</a:t>
            </a:r>
          </a:p>
          <a:p>
            <a:pPr algn="ctr"/>
            <a:r>
              <a:rPr lang="en-US" sz="8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POND</a:t>
            </a:r>
            <a:endParaRPr lang="en-US" sz="80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Rectangle 30"/>
          <p:cNvSpPr/>
          <p:nvPr/>
        </p:nvSpPr>
        <p:spPr>
          <a:xfrm rot="1932706">
            <a:off x="6408215" y="1285888"/>
            <a:ext cx="641522" cy="21544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BLUE BLVD</a:t>
            </a:r>
            <a:endParaRPr lang="en-US" sz="80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Rectangle 31"/>
          <p:cNvSpPr/>
          <p:nvPr/>
        </p:nvSpPr>
        <p:spPr>
          <a:xfrm rot="1932706">
            <a:off x="6937085" y="764602"/>
            <a:ext cx="691215" cy="215444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CHAPLIN DR</a:t>
            </a:r>
            <a:endParaRPr lang="en-US" sz="80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Rectangle 32"/>
          <p:cNvSpPr/>
          <p:nvPr/>
        </p:nvSpPr>
        <p:spPr>
          <a:xfrm rot="19508602">
            <a:off x="4558591" y="908867"/>
            <a:ext cx="627095" cy="21544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SURREY ST</a:t>
            </a:r>
            <a:endParaRPr lang="en-US" sz="80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Rectangle 33"/>
          <p:cNvSpPr/>
          <p:nvPr/>
        </p:nvSpPr>
        <p:spPr>
          <a:xfrm rot="3041615">
            <a:off x="4512903" y="1863155"/>
            <a:ext cx="718466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BORMAN DR</a:t>
            </a:r>
            <a:endParaRPr lang="en-US" sz="80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Rectangle 34"/>
          <p:cNvSpPr/>
          <p:nvPr/>
        </p:nvSpPr>
        <p:spPr>
          <a:xfrm rot="19413845">
            <a:off x="8294882" y="978725"/>
            <a:ext cx="742511" cy="215444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SHEPARD DR</a:t>
            </a:r>
            <a:endParaRPr lang="en-US" sz="80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601200" y="533770"/>
            <a:ext cx="758885" cy="338554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QTA FACILITY</a:t>
            </a:r>
            <a:endParaRPr lang="en-US" sz="80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Line Callout 2 (No Border) 6"/>
          <p:cNvSpPr/>
          <p:nvPr/>
        </p:nvSpPr>
        <p:spPr>
          <a:xfrm>
            <a:off x="3581400" y="2640694"/>
            <a:ext cx="729707" cy="225740"/>
          </a:xfrm>
          <a:prstGeom prst="callout2">
            <a:avLst>
              <a:gd name="adj1" fmla="val 18750"/>
              <a:gd name="adj2" fmla="val 89045"/>
              <a:gd name="adj3" fmla="val 18750"/>
              <a:gd name="adj4" fmla="val 100472"/>
              <a:gd name="adj5" fmla="val 191942"/>
              <a:gd name="adj6" fmla="val 1317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PROPOSED</a:t>
            </a:r>
            <a:r>
              <a:rPr lang="en-US" sz="800" dirty="0" smtClean="0">
                <a:solidFill>
                  <a:srgbClr val="1F275C"/>
                </a:solidFill>
              </a:rPr>
              <a:t> </a:t>
            </a:r>
            <a:r>
              <a:rPr lang="en-US" sz="80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RTR</a:t>
            </a:r>
            <a:r>
              <a:rPr lang="en-US" sz="800" dirty="0" smtClean="0">
                <a:solidFill>
                  <a:srgbClr val="1F275C"/>
                </a:solidFill>
              </a:rPr>
              <a:t> </a:t>
            </a:r>
            <a:r>
              <a:rPr lang="en-US" sz="80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CABLE</a:t>
            </a:r>
          </a:p>
        </p:txBody>
      </p:sp>
      <p:sp>
        <p:nvSpPr>
          <p:cNvPr id="30" name="Line Callout 2 (No Border) 29"/>
          <p:cNvSpPr/>
          <p:nvPr/>
        </p:nvSpPr>
        <p:spPr>
          <a:xfrm>
            <a:off x="3292057" y="1858007"/>
            <a:ext cx="729707" cy="225740"/>
          </a:xfrm>
          <a:prstGeom prst="callout2">
            <a:avLst>
              <a:gd name="adj1" fmla="val 18750"/>
              <a:gd name="adj2" fmla="val 89045"/>
              <a:gd name="adj3" fmla="val 18750"/>
              <a:gd name="adj4" fmla="val 100472"/>
              <a:gd name="adj5" fmla="val 143510"/>
              <a:gd name="adj6" fmla="val 11814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EXISTING RTR</a:t>
            </a:r>
            <a:r>
              <a:rPr lang="en-US" sz="800" dirty="0" smtClean="0">
                <a:solidFill>
                  <a:srgbClr val="1F275C"/>
                </a:solidFill>
              </a:rPr>
              <a:t> </a:t>
            </a:r>
            <a:r>
              <a:rPr lang="en-US" sz="80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CABLE</a:t>
            </a:r>
          </a:p>
        </p:txBody>
      </p:sp>
      <p:sp>
        <p:nvSpPr>
          <p:cNvPr id="36" name="Line Callout 2 (No Border) 35"/>
          <p:cNvSpPr/>
          <p:nvPr/>
        </p:nvSpPr>
        <p:spPr>
          <a:xfrm>
            <a:off x="6618697" y="4962167"/>
            <a:ext cx="729707" cy="225740"/>
          </a:xfrm>
          <a:prstGeom prst="callout2">
            <a:avLst>
              <a:gd name="adj1" fmla="val 18750"/>
              <a:gd name="adj2" fmla="val 15493"/>
              <a:gd name="adj3" fmla="val 18750"/>
              <a:gd name="adj4" fmla="val -4408"/>
              <a:gd name="adj5" fmla="val 73063"/>
              <a:gd name="adj6" fmla="val -2896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EXISTING RTR</a:t>
            </a:r>
            <a:r>
              <a:rPr lang="en-US" sz="800" dirty="0" smtClean="0">
                <a:solidFill>
                  <a:srgbClr val="1F275C"/>
                </a:solidFill>
              </a:rPr>
              <a:t> </a:t>
            </a:r>
            <a:r>
              <a:rPr lang="en-US" sz="80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CABLE</a:t>
            </a:r>
          </a:p>
        </p:txBody>
      </p:sp>
    </p:spTree>
    <p:extLst>
      <p:ext uri="{BB962C8B-B14F-4D97-AF65-F5344CB8AC3E}">
        <p14:creationId xmlns:p14="http://schemas.microsoft.com/office/powerpoint/2010/main" val="202395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Terminal program:</a:t>
            </a:r>
            <a:br>
              <a:rPr lang="en-US" dirty="0" smtClean="0"/>
            </a:br>
            <a:r>
              <a:rPr lang="en-US" dirty="0" smtClean="0"/>
              <a:t>building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920" y="-7853"/>
            <a:ext cx="5797078" cy="6864180"/>
          </a:xfrm>
        </p:spPr>
      </p:pic>
    </p:spTree>
    <p:extLst>
      <p:ext uri="{BB962C8B-B14F-4D97-AF65-F5344CB8AC3E}">
        <p14:creationId xmlns:p14="http://schemas.microsoft.com/office/powerpoint/2010/main" val="11994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FIRST FLOOR LAYOUT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4" t="3695" r="4578" b="8866"/>
          <a:stretch/>
        </p:blipFill>
        <p:spPr>
          <a:xfrm>
            <a:off x="1992136" y="344714"/>
            <a:ext cx="8207727" cy="5827486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356350"/>
            <a:ext cx="914400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7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619432" y="1524000"/>
            <a:ext cx="5476568" cy="4305301"/>
          </a:xfrm>
        </p:spPr>
        <p:txBody>
          <a:bodyPr/>
          <a:lstStyle/>
          <a:p>
            <a:r>
              <a:rPr lang="en-US" dirty="0" smtClean="0"/>
              <a:t>Airside </a:t>
            </a:r>
            <a:r>
              <a:rPr lang="en-US" dirty="0"/>
              <a:t>&amp; Landside Site Analysis</a:t>
            </a:r>
          </a:p>
          <a:p>
            <a:r>
              <a:rPr lang="en-US" dirty="0" smtClean="0"/>
              <a:t>Terminal </a:t>
            </a:r>
            <a:r>
              <a:rPr lang="en-US" dirty="0"/>
              <a:t>Facilities </a:t>
            </a:r>
            <a:endParaRPr lang="en-US" dirty="0" smtClean="0"/>
          </a:p>
          <a:p>
            <a:r>
              <a:rPr lang="en-US" dirty="0" smtClean="0"/>
              <a:t>Cost </a:t>
            </a:r>
            <a:r>
              <a:rPr lang="en-US" dirty="0"/>
              <a:t>/ Budget </a:t>
            </a:r>
            <a:r>
              <a:rPr lang="en-US" dirty="0" smtClean="0"/>
              <a:t>Update </a:t>
            </a:r>
          </a:p>
          <a:p>
            <a:r>
              <a:rPr lang="en-US" dirty="0" smtClean="0"/>
              <a:t>Schedule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Placeholder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4920" y="-9525"/>
            <a:ext cx="5797079" cy="6867525"/>
          </a:xfrm>
          <a:prstGeom prst="rect">
            <a:avLst/>
          </a:prstGeom>
          <a:solidFill>
            <a:srgbClr val="DEEBF7"/>
          </a:solidFill>
        </p:spPr>
      </p:pic>
    </p:spTree>
    <p:extLst>
      <p:ext uri="{BB962C8B-B14F-4D97-AF65-F5344CB8AC3E}">
        <p14:creationId xmlns:p14="http://schemas.microsoft.com/office/powerpoint/2010/main" val="159037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4511675" y="3338513"/>
          <a:ext cx="1743075" cy="538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Packager Shell Object" showAsIcon="1" r:id="rId4" imgW="1742400" imgH="538200" progId="Package">
                  <p:embed/>
                </p:oleObj>
              </mc:Choice>
              <mc:Fallback>
                <p:oleObj name="Packager Shell Object" showAsIcon="1" r:id="rId4" imgW="1742400" imgH="5382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11675" y="3338513"/>
                        <a:ext cx="1743075" cy="538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SECOND FLOOR LAYOUT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8" t="3695" r="4578" b="8866"/>
          <a:stretch/>
        </p:blipFill>
        <p:spPr>
          <a:xfrm>
            <a:off x="2014487" y="262821"/>
            <a:ext cx="8156609" cy="590937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356350"/>
            <a:ext cx="914400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1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EXTERIOR PERSPECTIVE - CURBSIDE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356350"/>
            <a:ext cx="914400" cy="273050"/>
          </a:xfrm>
          <a:prstGeom prst="rect">
            <a:avLst/>
          </a:prstGeom>
        </p:spPr>
      </p:pic>
      <p:pic>
        <p:nvPicPr>
          <p:cNvPr id="5" name="Picture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42900"/>
            <a:ext cx="10407597" cy="5855803"/>
          </a:xfrm>
          <a:prstGeom prst="rect">
            <a:avLst/>
          </a:prstGeom>
          <a:solidFill>
            <a:srgbClr val="DEEBF7"/>
          </a:solidFill>
        </p:spPr>
      </p:pic>
    </p:spTree>
    <p:extLst>
      <p:ext uri="{BB962C8B-B14F-4D97-AF65-F5344CB8AC3E}">
        <p14:creationId xmlns:p14="http://schemas.microsoft.com/office/powerpoint/2010/main" val="95224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4511675" y="3338513"/>
          <a:ext cx="1743075" cy="538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7" name="Packager Shell Object" showAsIcon="1" r:id="rId4" imgW="1742400" imgH="538200" progId="Package">
                  <p:embed/>
                </p:oleObj>
              </mc:Choice>
              <mc:Fallback>
                <p:oleObj name="Packager Shell Object" showAsIcon="1" r:id="rId4" imgW="1742400" imgH="5382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11675" y="3338513"/>
                        <a:ext cx="1743075" cy="538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EXTERIOR PERSPECTIVE - LANDSIDE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54" y="342900"/>
            <a:ext cx="10360491" cy="582929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356350"/>
            <a:ext cx="914400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56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2900"/>
            <a:ext cx="10407597" cy="5855803"/>
          </a:xfrm>
          <a:prstGeom prst="rect">
            <a:avLst/>
          </a:prstGeom>
          <a:solidFill>
            <a:srgbClr val="DEEBF7"/>
          </a:solidFill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EXTERIOR PERSPECTIVE - AIRSIDE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356350"/>
            <a:ext cx="914400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21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INTERIOR PERSPECTIVE – LOBBY/TICKETING</a:t>
            </a:r>
            <a:endParaRPr lang="en-US" dirty="0"/>
          </a:p>
        </p:txBody>
      </p:sp>
      <p:pic>
        <p:nvPicPr>
          <p:cNvPr id="5" name="Picture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6" b="8230"/>
          <a:stretch/>
        </p:blipFill>
        <p:spPr>
          <a:xfrm>
            <a:off x="1194379" y="614764"/>
            <a:ext cx="4875117" cy="2814236"/>
          </a:xfrm>
          <a:prstGeom prst="rect">
            <a:avLst/>
          </a:prstGeom>
          <a:solidFill>
            <a:srgbClr val="DEEBF7"/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356350"/>
            <a:ext cx="914400" cy="273050"/>
          </a:xfrm>
          <a:prstGeom prst="rect">
            <a:avLst/>
          </a:prstGeom>
        </p:spPr>
      </p:pic>
      <p:pic>
        <p:nvPicPr>
          <p:cNvPr id="7" name="Picture Placeholder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3" t="7651" r="5575" b="7697"/>
          <a:stretch/>
        </p:blipFill>
        <p:spPr>
          <a:xfrm>
            <a:off x="6324600" y="293443"/>
            <a:ext cx="4838700" cy="3070714"/>
          </a:xfrm>
          <a:prstGeom prst="rect">
            <a:avLst/>
          </a:prstGeom>
          <a:solidFill>
            <a:srgbClr val="DEEBF7"/>
          </a:solidFill>
        </p:spPr>
      </p:pic>
      <p:pic>
        <p:nvPicPr>
          <p:cNvPr id="8" name="Picture Placeholder 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" t="6321" r="1636" b="2644"/>
          <a:stretch/>
        </p:blipFill>
        <p:spPr>
          <a:xfrm>
            <a:off x="1539627" y="3505894"/>
            <a:ext cx="4184619" cy="2666306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" r="6405" b="13539"/>
          <a:stretch/>
        </p:blipFill>
        <p:spPr>
          <a:xfrm>
            <a:off x="6477000" y="3409625"/>
            <a:ext cx="4414253" cy="27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76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Terminal program:</a:t>
            </a:r>
            <a:br>
              <a:rPr lang="en-US" dirty="0" smtClean="0"/>
            </a:br>
            <a:r>
              <a:rPr lang="en-US" dirty="0" smtClean="0"/>
              <a:t>budget and schedule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920" y="-7853"/>
            <a:ext cx="5797078" cy="6864179"/>
          </a:xfrm>
        </p:spPr>
      </p:pic>
    </p:spTree>
    <p:extLst>
      <p:ext uri="{BB962C8B-B14F-4D97-AF65-F5344CB8AC3E}">
        <p14:creationId xmlns:p14="http://schemas.microsoft.com/office/powerpoint/2010/main" val="152884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Schematic Design - </a:t>
            </a:r>
            <a:r>
              <a:rPr lang="en-US" dirty="0" smtClean="0"/>
              <a:t>Terminal </a:t>
            </a:r>
            <a:r>
              <a:rPr lang="en-US" dirty="0" smtClean="0"/>
              <a:t>Estimate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0433383"/>
              </p:ext>
            </p:extLst>
          </p:nvPr>
        </p:nvGraphicFramePr>
        <p:xfrm>
          <a:off x="1295400" y="1524000"/>
          <a:ext cx="2406907" cy="15291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66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00246"/>
              </a:tblGrid>
              <a:tr h="447063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Terminal </a:t>
                      </a:r>
                      <a:r>
                        <a:rPr lang="en-US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Building*</a:t>
                      </a:r>
                      <a:endParaRPr 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Construction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$61.8M</a:t>
                      </a:r>
                      <a:endParaRPr 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Program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79.0M</a:t>
                      </a:r>
                      <a:endParaRPr 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9012">
                <a:tc>
                  <a:txBody>
                    <a:bodyPr/>
                    <a:lstStyle/>
                    <a:p>
                      <a:pPr algn="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962400" y="1524000"/>
            <a:ext cx="6248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dk1"/>
                </a:solidFill>
              </a:rPr>
              <a:t>*Terminal Building cost does not include Landside or Airside Civil Site or Costs associated with the Quick Turn Around Facility </a:t>
            </a:r>
            <a:endParaRPr lang="en-US" b="1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84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36525"/>
            <a:ext cx="10972800" cy="930275"/>
          </a:xfrm>
        </p:spPr>
        <p:txBody>
          <a:bodyPr/>
          <a:lstStyle/>
          <a:p>
            <a:r>
              <a:rPr lang="en-US" dirty="0" smtClean="0"/>
              <a:t>Schedule*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43000" y="914400"/>
            <a:ext cx="9990738" cy="5013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200" y="5890044"/>
            <a:ext cx="1371600" cy="7779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81200" y="5934670"/>
            <a:ext cx="6248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dk1"/>
                </a:solidFill>
              </a:rPr>
              <a:t>*Schedule is based on receiving FAA discretionary funding starting in year 2018 and no impacts related to the RTR Facility</a:t>
            </a:r>
            <a:endParaRPr lang="en-US" b="1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86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13" cy="6857999"/>
          </a:xfrm>
          <a:prstGeom prst="rect">
            <a:avLst/>
          </a:prstGeom>
          <a:solidFill>
            <a:srgbClr val="DEEBF7"/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172200"/>
            <a:ext cx="914400" cy="27305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50772" y="533400"/>
            <a:ext cx="6237169" cy="8534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i="1" kern="1200" baseline="0">
                <a:solidFill>
                  <a:srgbClr val="0073C6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</a:rPr>
              <a:t>QUESTIONS?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23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Terminal program: </a:t>
            </a:r>
            <a:br>
              <a:rPr lang="en-US" dirty="0" smtClean="0"/>
            </a:br>
            <a:r>
              <a:rPr lang="en-US" dirty="0" smtClean="0"/>
              <a:t>site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920" y="-7853"/>
            <a:ext cx="5797079" cy="6864180"/>
          </a:xfrm>
        </p:spPr>
      </p:pic>
    </p:spTree>
    <p:extLst>
      <p:ext uri="{BB962C8B-B14F-4D97-AF65-F5344CB8AC3E}">
        <p14:creationId xmlns:p14="http://schemas.microsoft.com/office/powerpoint/2010/main" val="212794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19" y="228600"/>
            <a:ext cx="8943562" cy="59376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</a:t>
            </a:r>
            <a:r>
              <a:rPr lang="en-US" dirty="0"/>
              <a:t>SITE </a:t>
            </a:r>
            <a:r>
              <a:rPr lang="en-US" dirty="0" smtClean="0"/>
              <a:t>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07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Quick Turn Around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920" y="-7853"/>
            <a:ext cx="5797078" cy="6864180"/>
          </a:xfrm>
        </p:spPr>
      </p:pic>
    </p:spTree>
    <p:extLst>
      <p:ext uri="{BB962C8B-B14F-4D97-AF65-F5344CB8AC3E}">
        <p14:creationId xmlns:p14="http://schemas.microsoft.com/office/powerpoint/2010/main" val="196493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605" y="0"/>
            <a:ext cx="794679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51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201" y="0"/>
            <a:ext cx="79435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QTA Site Plan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3819" b="13819"/>
          <a:stretch>
            <a:fillRect/>
          </a:stretch>
        </p:blipFill>
        <p:spPr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sp>
        <p:nvSpPr>
          <p:cNvPr id="7" name="Freeform 6"/>
          <p:cNvSpPr/>
          <p:nvPr/>
        </p:nvSpPr>
        <p:spPr>
          <a:xfrm>
            <a:off x="5434361" y="1739590"/>
            <a:ext cx="4899102" cy="2036956"/>
          </a:xfrm>
          <a:custGeom>
            <a:avLst/>
            <a:gdLst>
              <a:gd name="connsiteX0" fmla="*/ 0 w 4899102"/>
              <a:gd name="connsiteY0" fmla="*/ 133815 h 2036956"/>
              <a:gd name="connsiteX1" fmla="*/ 1419922 w 4899102"/>
              <a:gd name="connsiteY1" fmla="*/ 237893 h 2036956"/>
              <a:gd name="connsiteX2" fmla="*/ 4757854 w 4899102"/>
              <a:gd name="connsiteY2" fmla="*/ 0 h 2036956"/>
              <a:gd name="connsiteX3" fmla="*/ 4899102 w 4899102"/>
              <a:gd name="connsiteY3" fmla="*/ 1791630 h 2036956"/>
              <a:gd name="connsiteX4" fmla="*/ 1568605 w 4899102"/>
              <a:gd name="connsiteY4" fmla="*/ 2036956 h 2036956"/>
              <a:gd name="connsiteX5" fmla="*/ 1442224 w 4899102"/>
              <a:gd name="connsiteY5" fmla="*/ 624469 h 2036956"/>
              <a:gd name="connsiteX6" fmla="*/ 1382751 w 4899102"/>
              <a:gd name="connsiteY6" fmla="*/ 498088 h 2036956"/>
              <a:gd name="connsiteX7" fmla="*/ 1286107 w 4899102"/>
              <a:gd name="connsiteY7" fmla="*/ 431181 h 2036956"/>
              <a:gd name="connsiteX8" fmla="*/ 1219200 w 4899102"/>
              <a:gd name="connsiteY8" fmla="*/ 431181 h 2036956"/>
              <a:gd name="connsiteX9" fmla="*/ 44605 w 4899102"/>
              <a:gd name="connsiteY9" fmla="*/ 371708 h 2036956"/>
              <a:gd name="connsiteX10" fmla="*/ 0 w 4899102"/>
              <a:gd name="connsiteY10" fmla="*/ 133815 h 2036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99102" h="2036956">
                <a:moveTo>
                  <a:pt x="0" y="133815"/>
                </a:moveTo>
                <a:lnTo>
                  <a:pt x="1419922" y="237893"/>
                </a:lnTo>
                <a:lnTo>
                  <a:pt x="4757854" y="0"/>
                </a:lnTo>
                <a:lnTo>
                  <a:pt x="4899102" y="1791630"/>
                </a:lnTo>
                <a:lnTo>
                  <a:pt x="1568605" y="2036956"/>
                </a:lnTo>
                <a:lnTo>
                  <a:pt x="1442224" y="624469"/>
                </a:lnTo>
                <a:lnTo>
                  <a:pt x="1382751" y="498088"/>
                </a:lnTo>
                <a:lnTo>
                  <a:pt x="1286107" y="431181"/>
                </a:lnTo>
                <a:lnTo>
                  <a:pt x="1219200" y="431181"/>
                </a:lnTo>
                <a:lnTo>
                  <a:pt x="44605" y="371708"/>
                </a:lnTo>
                <a:lnTo>
                  <a:pt x="0" y="133815"/>
                </a:lnTo>
                <a:close/>
              </a:path>
            </a:pathLst>
          </a:custGeom>
          <a:solidFill>
            <a:srgbClr val="E7BA91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1F275C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747024" y="1501698"/>
            <a:ext cx="3330498" cy="3189248"/>
          </a:xfrm>
          <a:custGeom>
            <a:avLst/>
            <a:gdLst>
              <a:gd name="connsiteX0" fmla="*/ 3062869 w 3330498"/>
              <a:gd name="connsiteY0" fmla="*/ 0 h 3189248"/>
              <a:gd name="connsiteX1" fmla="*/ 3114908 w 3330498"/>
              <a:gd name="connsiteY1" fmla="*/ 111512 h 3189248"/>
              <a:gd name="connsiteX2" fmla="*/ 3048000 w 3330498"/>
              <a:gd name="connsiteY2" fmla="*/ 208156 h 3189248"/>
              <a:gd name="connsiteX3" fmla="*/ 3003396 w 3330498"/>
              <a:gd name="connsiteY3" fmla="*/ 252761 h 3189248"/>
              <a:gd name="connsiteX4" fmla="*/ 0 w 3330498"/>
              <a:gd name="connsiteY4" fmla="*/ 289931 h 3189248"/>
              <a:gd name="connsiteX5" fmla="*/ 59474 w 3330498"/>
              <a:gd name="connsiteY5" fmla="*/ 3166946 h 3189248"/>
              <a:gd name="connsiteX6" fmla="*/ 3114908 w 3330498"/>
              <a:gd name="connsiteY6" fmla="*/ 3189248 h 3189248"/>
              <a:gd name="connsiteX7" fmla="*/ 3100039 w 3330498"/>
              <a:gd name="connsiteY7" fmla="*/ 2646556 h 3189248"/>
              <a:gd name="connsiteX8" fmla="*/ 2505308 w 3330498"/>
              <a:gd name="connsiteY8" fmla="*/ 2631687 h 3189248"/>
              <a:gd name="connsiteX9" fmla="*/ 2259981 w 3330498"/>
              <a:gd name="connsiteY9" fmla="*/ 2497873 h 3189248"/>
              <a:gd name="connsiteX10" fmla="*/ 2170771 w 3330498"/>
              <a:gd name="connsiteY10" fmla="*/ 2386361 h 3189248"/>
              <a:gd name="connsiteX11" fmla="*/ 2029522 w 3330498"/>
              <a:gd name="connsiteY11" fmla="*/ 1665248 h 3189248"/>
              <a:gd name="connsiteX12" fmla="*/ 2029522 w 3330498"/>
              <a:gd name="connsiteY12" fmla="*/ 1330712 h 3189248"/>
              <a:gd name="connsiteX13" fmla="*/ 2193074 w 3330498"/>
              <a:gd name="connsiteY13" fmla="*/ 981307 h 3189248"/>
              <a:gd name="connsiteX14" fmla="*/ 2542478 w 3330498"/>
              <a:gd name="connsiteY14" fmla="*/ 691375 h 3189248"/>
              <a:gd name="connsiteX15" fmla="*/ 3040566 w 3330498"/>
              <a:gd name="connsiteY15" fmla="*/ 542692 h 3189248"/>
              <a:gd name="connsiteX16" fmla="*/ 3315630 w 3330498"/>
              <a:gd name="connsiteY16" fmla="*/ 512956 h 3189248"/>
              <a:gd name="connsiteX17" fmla="*/ 3330498 w 3330498"/>
              <a:gd name="connsiteY17" fmla="*/ 319668 h 3189248"/>
              <a:gd name="connsiteX18" fmla="*/ 3323064 w 3330498"/>
              <a:gd name="connsiteY18" fmla="*/ 230458 h 3189248"/>
              <a:gd name="connsiteX19" fmla="*/ 3062869 w 3330498"/>
              <a:gd name="connsiteY19" fmla="*/ 0 h 3189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330498" h="3189248">
                <a:moveTo>
                  <a:pt x="3062869" y="0"/>
                </a:moveTo>
                <a:lnTo>
                  <a:pt x="3114908" y="111512"/>
                </a:lnTo>
                <a:lnTo>
                  <a:pt x="3048000" y="208156"/>
                </a:lnTo>
                <a:lnTo>
                  <a:pt x="3003396" y="252761"/>
                </a:lnTo>
                <a:lnTo>
                  <a:pt x="0" y="289931"/>
                </a:lnTo>
                <a:lnTo>
                  <a:pt x="59474" y="3166946"/>
                </a:lnTo>
                <a:lnTo>
                  <a:pt x="3114908" y="3189248"/>
                </a:lnTo>
                <a:lnTo>
                  <a:pt x="3100039" y="2646556"/>
                </a:lnTo>
                <a:lnTo>
                  <a:pt x="2505308" y="2631687"/>
                </a:lnTo>
                <a:lnTo>
                  <a:pt x="2259981" y="2497873"/>
                </a:lnTo>
                <a:lnTo>
                  <a:pt x="2170771" y="2386361"/>
                </a:lnTo>
                <a:lnTo>
                  <a:pt x="2029522" y="1665248"/>
                </a:lnTo>
                <a:lnTo>
                  <a:pt x="2029522" y="1330712"/>
                </a:lnTo>
                <a:lnTo>
                  <a:pt x="2193074" y="981307"/>
                </a:lnTo>
                <a:lnTo>
                  <a:pt x="2542478" y="691375"/>
                </a:lnTo>
                <a:lnTo>
                  <a:pt x="3040566" y="542692"/>
                </a:lnTo>
                <a:lnTo>
                  <a:pt x="3315630" y="512956"/>
                </a:lnTo>
                <a:lnTo>
                  <a:pt x="3330498" y="319668"/>
                </a:lnTo>
                <a:lnTo>
                  <a:pt x="3323064" y="230458"/>
                </a:lnTo>
                <a:lnTo>
                  <a:pt x="3062869" y="0"/>
                </a:lnTo>
                <a:close/>
              </a:path>
            </a:pathLst>
          </a:custGeom>
          <a:solidFill>
            <a:srgbClr val="E7BA9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1F275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57400" y="3505200"/>
            <a:ext cx="685800" cy="762000"/>
          </a:xfrm>
          <a:prstGeom prst="rect">
            <a:avLst/>
          </a:prstGeom>
          <a:solidFill>
            <a:schemeClr val="accent4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1F275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57138" y="3624166"/>
            <a:ext cx="818685" cy="643034"/>
          </a:xfrm>
          <a:prstGeom prst="rect">
            <a:avLst/>
          </a:prstGeom>
          <a:solidFill>
            <a:schemeClr val="accent3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1F275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57535" y="4124132"/>
            <a:ext cx="314465" cy="295468"/>
          </a:xfrm>
          <a:prstGeom prst="rect">
            <a:avLst/>
          </a:prstGeom>
          <a:solidFill>
            <a:schemeClr val="accent3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1F275C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463800" y="1412240"/>
            <a:ext cx="1229360" cy="157480"/>
          </a:xfrm>
          <a:custGeom>
            <a:avLst/>
            <a:gdLst>
              <a:gd name="connsiteX0" fmla="*/ 0 w 1229360"/>
              <a:gd name="connsiteY0" fmla="*/ 0 h 157480"/>
              <a:gd name="connsiteX1" fmla="*/ 1229360 w 1229360"/>
              <a:gd name="connsiteY1" fmla="*/ 15240 h 157480"/>
              <a:gd name="connsiteX2" fmla="*/ 1000760 w 1229360"/>
              <a:gd name="connsiteY2" fmla="*/ 157480 h 157480"/>
              <a:gd name="connsiteX3" fmla="*/ 279400 w 1229360"/>
              <a:gd name="connsiteY3" fmla="*/ 142240 h 157480"/>
              <a:gd name="connsiteX4" fmla="*/ 35560 w 1229360"/>
              <a:gd name="connsiteY4" fmla="*/ 40640 h 157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9360" h="157480">
                <a:moveTo>
                  <a:pt x="0" y="0"/>
                </a:moveTo>
                <a:lnTo>
                  <a:pt x="1229360" y="15240"/>
                </a:lnTo>
                <a:lnTo>
                  <a:pt x="1000760" y="157480"/>
                </a:lnTo>
                <a:lnTo>
                  <a:pt x="279400" y="142240"/>
                </a:lnTo>
                <a:lnTo>
                  <a:pt x="35560" y="40640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2448560" y="1412240"/>
            <a:ext cx="1244600" cy="152400"/>
          </a:xfrm>
          <a:custGeom>
            <a:avLst/>
            <a:gdLst>
              <a:gd name="connsiteX0" fmla="*/ 0 w 1244600"/>
              <a:gd name="connsiteY0" fmla="*/ 20320 h 152400"/>
              <a:gd name="connsiteX1" fmla="*/ 1244600 w 1244600"/>
              <a:gd name="connsiteY1" fmla="*/ 0 h 152400"/>
              <a:gd name="connsiteX2" fmla="*/ 1005840 w 1244600"/>
              <a:gd name="connsiteY2" fmla="*/ 152400 h 152400"/>
              <a:gd name="connsiteX3" fmla="*/ 248920 w 1244600"/>
              <a:gd name="connsiteY3" fmla="*/ 147320 h 152400"/>
              <a:gd name="connsiteX4" fmla="*/ 0 w 1244600"/>
              <a:gd name="connsiteY4" fmla="*/ 2032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4600" h="152400">
                <a:moveTo>
                  <a:pt x="0" y="20320"/>
                </a:moveTo>
                <a:lnTo>
                  <a:pt x="1244600" y="0"/>
                </a:lnTo>
                <a:lnTo>
                  <a:pt x="1005840" y="152400"/>
                </a:lnTo>
                <a:lnTo>
                  <a:pt x="248920" y="147320"/>
                </a:lnTo>
                <a:lnTo>
                  <a:pt x="0" y="20320"/>
                </a:lnTo>
                <a:close/>
              </a:path>
            </a:pathLst>
          </a:custGeom>
          <a:solidFill>
            <a:srgbClr val="E7BA9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1F27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7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QTA Floor Plan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10161" r="38750" b="11934"/>
          <a:stretch/>
        </p:blipFill>
        <p:spPr>
          <a:xfrm>
            <a:off x="3048000" y="228599"/>
            <a:ext cx="6324600" cy="6331533"/>
          </a:xfrm>
        </p:spPr>
      </p:pic>
      <p:sp>
        <p:nvSpPr>
          <p:cNvPr id="5" name="Rectangle 4"/>
          <p:cNvSpPr/>
          <p:nvPr/>
        </p:nvSpPr>
        <p:spPr>
          <a:xfrm>
            <a:off x="3733800" y="685800"/>
            <a:ext cx="4343400" cy="5181600"/>
          </a:xfrm>
          <a:prstGeom prst="rect">
            <a:avLst/>
          </a:prstGeom>
          <a:solidFill>
            <a:schemeClr val="accent4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1F27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99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RS&amp;H">
      <a:dk1>
        <a:srgbClr val="1F275C"/>
      </a:dk1>
      <a:lt1>
        <a:sysClr val="window" lastClr="FFFFFF"/>
      </a:lt1>
      <a:dk2>
        <a:srgbClr val="415464"/>
      </a:dk2>
      <a:lt2>
        <a:srgbClr val="EEECE1"/>
      </a:lt2>
      <a:accent1>
        <a:srgbClr val="0073C6"/>
      </a:accent1>
      <a:accent2>
        <a:srgbClr val="00A0DD"/>
      </a:accent2>
      <a:accent3>
        <a:srgbClr val="90993F"/>
      </a:accent3>
      <a:accent4>
        <a:srgbClr val="682145"/>
      </a:accent4>
      <a:accent5>
        <a:srgbClr val="63CCCA"/>
      </a:accent5>
      <a:accent6>
        <a:srgbClr val="8D644B"/>
      </a:accent6>
      <a:hlink>
        <a:srgbClr val="63CCCA"/>
      </a:hlink>
      <a:folHlink>
        <a:srgbClr val="1F275C"/>
      </a:folHlink>
    </a:clrScheme>
    <a:fontScheme name="RSH Presentation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EEBF7"/>
        </a:solidFill>
        <a:ln>
          <a:noFill/>
        </a:ln>
      </a:spPr>
      <a:bodyPr rtlCol="0" anchor="ctr"/>
      <a:lstStyle>
        <a:defPPr algn="ctr">
          <a:defRPr dirty="0" smtClean="0">
            <a:solidFill>
              <a:srgbClr val="1F275C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RSH_Brand Template_widescreen.pptx" id="{FA74D5D3-0B9C-4B4C-B736-8483D0210185}" vid="{5EF881C1-EED6-4BC1-815A-EF82275B673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87435178C6EB479C856BBE8E42E98C" ma:contentTypeVersion="0" ma:contentTypeDescription="Create a new document." ma:contentTypeScope="" ma:versionID="9d7da9d55b19344116c282317c130c5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366FC26-AED9-4977-9DDD-2177D45A67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B96CD6E-13B4-4A4E-8FA0-2B36B4BDA88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AD6F6F-E3FF-433C-A6E7-A53E36C31971}">
  <ds:schemaRefs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7181</TotalTime>
  <Words>227</Words>
  <Application>Microsoft Office PowerPoint</Application>
  <PresentationFormat>Widescreen</PresentationFormat>
  <Paragraphs>87</Paragraphs>
  <Slides>28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Segoe UI</vt:lpstr>
      <vt:lpstr>Office Theme</vt:lpstr>
      <vt:lpstr>Packager Shell Object</vt:lpstr>
      <vt:lpstr>New Terminal Program Lafayette Regional Airport</vt:lpstr>
      <vt:lpstr>Agenda</vt:lpstr>
      <vt:lpstr>Terminal program:  site</vt:lpstr>
      <vt:lpstr>OVERALL SITE PLAN</vt:lpstr>
      <vt:lpstr>Quick Turn Around</vt:lpstr>
      <vt:lpstr>PowerPoint Presentation</vt:lpstr>
      <vt:lpstr>PowerPoint Presentation</vt:lpstr>
      <vt:lpstr>QTA Site Plan</vt:lpstr>
      <vt:lpstr>QTA Floor Plan</vt:lpstr>
      <vt:lpstr>QTA Floor Plan</vt:lpstr>
      <vt:lpstr>Perspective Looking North</vt:lpstr>
      <vt:lpstr>Perspective Looking South</vt:lpstr>
      <vt:lpstr>QTA Floor Plan</vt:lpstr>
      <vt:lpstr>Perspective Southeast</vt:lpstr>
      <vt:lpstr>Terminal program:  RTR Cable</vt:lpstr>
      <vt:lpstr>RTR Update</vt:lpstr>
      <vt:lpstr>RTR CABLE RELOCATION</vt:lpstr>
      <vt:lpstr>Terminal program: building</vt:lpstr>
      <vt:lpstr>FIRST FLOOR LAYOUT</vt:lpstr>
      <vt:lpstr>SECOND FLOOR LAYOUT</vt:lpstr>
      <vt:lpstr>EXTERIOR PERSPECTIVE - CURBSIDE</vt:lpstr>
      <vt:lpstr>EXTERIOR PERSPECTIVE - LANDSIDE</vt:lpstr>
      <vt:lpstr>EXTERIOR PERSPECTIVE - AIRSIDE</vt:lpstr>
      <vt:lpstr>INTERIOR PERSPECTIVE – LOBBY/TICKETING</vt:lpstr>
      <vt:lpstr>Terminal program: budget and schedule</vt:lpstr>
      <vt:lpstr>Schematic Design - Terminal Estimate</vt:lpstr>
      <vt:lpstr>Schedule*</vt:lpstr>
      <vt:lpstr>PowerPoint Presentation</vt:lpstr>
    </vt:vector>
  </TitlesOfParts>
  <Company>RS&amp;H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Programmatic Layout</dc:title>
  <dc:creator>Barr, Jeffery</dc:creator>
  <cp:lastModifiedBy>Broutin Sherrill</cp:lastModifiedBy>
  <cp:revision>426</cp:revision>
  <cp:lastPrinted>2017-07-17T21:41:05Z</cp:lastPrinted>
  <dcterms:created xsi:type="dcterms:W3CDTF">2016-11-10T15:28:52Z</dcterms:created>
  <dcterms:modified xsi:type="dcterms:W3CDTF">2017-11-07T20:12:43Z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0x010100E587435178C6EB479C856BBE8E42E98C</vt:lpwstr>
  </property>
</Properties>
</file>